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handoutMasterIdLst>
    <p:handoutMasterId r:id="rId20"/>
  </p:handoutMasterIdLst>
  <p:sldIdLst>
    <p:sldId id="256" r:id="rId5"/>
    <p:sldId id="257" r:id="rId6"/>
    <p:sldId id="260" r:id="rId7"/>
    <p:sldId id="274" r:id="rId8"/>
    <p:sldId id="269" r:id="rId9"/>
    <p:sldId id="266" r:id="rId10"/>
    <p:sldId id="270" r:id="rId11"/>
    <p:sldId id="275" r:id="rId12"/>
    <p:sldId id="272" r:id="rId13"/>
    <p:sldId id="273" r:id="rId14"/>
    <p:sldId id="262" r:id="rId15"/>
    <p:sldId id="264" r:id="rId16"/>
    <p:sldId id="271" r:id="rId17"/>
    <p:sldId id="26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ppy, Talia" initials="GT" lastIdx="3" clrIdx="0">
    <p:extLst>
      <p:ext uri="{19B8F6BF-5375-455C-9EA6-DF929625EA0E}">
        <p15:presenceInfo xmlns:p15="http://schemas.microsoft.com/office/powerpoint/2012/main" userId="S::talia.guppy@lausd.net::a4cf7a8a-d662-4541-a89c-e346407241b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1538B5-0DD7-4F0B-B7D8-0BD740F6A9A3}" v="4" dt="2020-08-25T20:50:31.378"/>
    <p1510:client id="{C16F40E1-C7DA-43B3-97F9-56653F84BF98}" v="1321" dt="2020-08-25T17:09:10.700"/>
    <p1510:client id="{D7DF98E9-2B2C-4EB9-BB92-1EA40002F952}" v="285" dt="2020-08-24T21:50:43.9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660" autoAdjust="0"/>
  </p:normalViewPr>
  <p:slideViewPr>
    <p:cSldViewPr snapToGrid="0">
      <p:cViewPr varScale="1">
        <p:scale>
          <a:sx n="57" d="100"/>
          <a:sy n="57" d="100"/>
        </p:scale>
        <p:origin x="992" y="3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na Zoeckler" userId="d851dd1ce6254ee9" providerId="LiveId" clId="{C16F40E1-C7DA-43B3-97F9-56653F84BF98}"/>
    <pc:docChg chg="undo custSel mod addSld delSld modSld sldOrd">
      <pc:chgData name="Susanna Zoeckler" userId="d851dd1ce6254ee9" providerId="LiveId" clId="{C16F40E1-C7DA-43B3-97F9-56653F84BF98}" dt="2020-08-25T17:12:22.120" v="4612" actId="20577"/>
      <pc:docMkLst>
        <pc:docMk/>
      </pc:docMkLst>
      <pc:sldChg chg="addSp delSp modSp mod setBg delDesignElem">
        <pc:chgData name="Susanna Zoeckler" userId="d851dd1ce6254ee9" providerId="LiveId" clId="{C16F40E1-C7DA-43B3-97F9-56653F84BF98}" dt="2020-08-24T22:04:27.643" v="328"/>
        <pc:sldMkLst>
          <pc:docMk/>
          <pc:sldMk cId="1652133998" sldId="256"/>
        </pc:sldMkLst>
        <pc:spChg chg="mod">
          <ac:chgData name="Susanna Zoeckler" userId="d851dd1ce6254ee9" providerId="LiveId" clId="{C16F40E1-C7DA-43B3-97F9-56653F84BF98}" dt="2020-08-24T21:52:13.033" v="0" actId="26606"/>
          <ac:spMkLst>
            <pc:docMk/>
            <pc:sldMk cId="1652133998" sldId="256"/>
            <ac:spMk id="6" creationId="{00000000-0000-0000-0000-000000000000}"/>
          </ac:spMkLst>
        </pc:spChg>
        <pc:spChg chg="mod">
          <ac:chgData name="Susanna Zoeckler" userId="d851dd1ce6254ee9" providerId="LiveId" clId="{C16F40E1-C7DA-43B3-97F9-56653F84BF98}" dt="2020-08-24T21:52:13.033" v="0" actId="26606"/>
          <ac:spMkLst>
            <pc:docMk/>
            <pc:sldMk cId="1652133998" sldId="256"/>
            <ac:spMk id="7" creationId="{00000000-0000-0000-0000-000000000000}"/>
          </ac:spMkLst>
        </pc:spChg>
        <pc:spChg chg="del">
          <ac:chgData name="Susanna Zoeckler" userId="d851dd1ce6254ee9" providerId="LiveId" clId="{C16F40E1-C7DA-43B3-97F9-56653F84BF98}" dt="2020-08-24T21:52:13.033" v="0" actId="26606"/>
          <ac:spMkLst>
            <pc:docMk/>
            <pc:sldMk cId="1652133998" sldId="256"/>
            <ac:spMk id="13" creationId="{9D5CE141-6B46-4C85-B52C-02473D8A0CA9}"/>
          </ac:spMkLst>
        </pc:spChg>
        <pc:spChg chg="add del">
          <ac:chgData name="Susanna Zoeckler" userId="d851dd1ce6254ee9" providerId="LiveId" clId="{C16F40E1-C7DA-43B3-97F9-56653F84BF98}" dt="2020-08-24T22:04:27.643" v="328"/>
          <ac:spMkLst>
            <pc:docMk/>
            <pc:sldMk cId="1652133998" sldId="256"/>
            <ac:spMk id="18" creationId="{23962611-DFD5-4092-AAFD-559E3DFCE2C9}"/>
          </ac:spMkLst>
        </pc:spChg>
        <pc:picChg chg="add del">
          <ac:chgData name="Susanna Zoeckler" userId="d851dd1ce6254ee9" providerId="LiveId" clId="{C16F40E1-C7DA-43B3-97F9-56653F84BF98}" dt="2020-08-24T22:04:27.643" v="328"/>
          <ac:picMkLst>
            <pc:docMk/>
            <pc:sldMk cId="1652133998" sldId="256"/>
            <ac:picMk id="20" creationId="{2270F1FA-0425-408F-9861-80BF5AFB276D}"/>
          </ac:picMkLst>
        </pc:picChg>
      </pc:sldChg>
      <pc:sldChg chg="addSp modSp mod">
        <pc:chgData name="Susanna Zoeckler" userId="d851dd1ce6254ee9" providerId="LiveId" clId="{C16F40E1-C7DA-43B3-97F9-56653F84BF98}" dt="2020-08-24T22:04:27.643" v="328"/>
        <pc:sldMkLst>
          <pc:docMk/>
          <pc:sldMk cId="1654255301" sldId="257"/>
        </pc:sldMkLst>
        <pc:spChg chg="add mod">
          <ac:chgData name="Susanna Zoeckler" userId="d851dd1ce6254ee9" providerId="LiveId" clId="{C16F40E1-C7DA-43B3-97F9-56653F84BF98}" dt="2020-08-24T21:58:25.868" v="114" actId="20577"/>
          <ac:spMkLst>
            <pc:docMk/>
            <pc:sldMk cId="1654255301" sldId="257"/>
            <ac:spMk id="4" creationId="{75AC3D9E-5810-42B3-BF14-4F45B2CD9B2F}"/>
          </ac:spMkLst>
        </pc:spChg>
        <pc:spChg chg="mod">
          <ac:chgData name="Susanna Zoeckler" userId="d851dd1ce6254ee9" providerId="LiveId" clId="{C16F40E1-C7DA-43B3-97F9-56653F84BF98}" dt="2020-08-24T22:04:27.643" v="328"/>
          <ac:spMkLst>
            <pc:docMk/>
            <pc:sldMk cId="1654255301" sldId="257"/>
            <ac:spMk id="13" creationId="{00000000-0000-0000-0000-000000000000}"/>
          </ac:spMkLst>
        </pc:spChg>
      </pc:sldChg>
      <pc:sldChg chg="addSp delSp modSp mod">
        <pc:chgData name="Susanna Zoeckler" userId="d851dd1ce6254ee9" providerId="LiveId" clId="{C16F40E1-C7DA-43B3-97F9-56653F84BF98}" dt="2020-08-25T17:09:10.700" v="4582" actId="20577"/>
        <pc:sldMkLst>
          <pc:docMk/>
          <pc:sldMk cId="4224509479" sldId="260"/>
        </pc:sldMkLst>
        <pc:spChg chg="mod">
          <ac:chgData name="Susanna Zoeckler" userId="d851dd1ce6254ee9" providerId="LiveId" clId="{C16F40E1-C7DA-43B3-97F9-56653F84BF98}" dt="2020-08-24T22:04:27.643" v="328"/>
          <ac:spMkLst>
            <pc:docMk/>
            <pc:sldMk cId="4224509479" sldId="260"/>
            <ac:spMk id="2" creationId="{00000000-0000-0000-0000-000000000000}"/>
          </ac:spMkLst>
        </pc:spChg>
        <pc:spChg chg="add del mod">
          <ac:chgData name="Susanna Zoeckler" userId="d851dd1ce6254ee9" providerId="LiveId" clId="{C16F40E1-C7DA-43B3-97F9-56653F84BF98}" dt="2020-08-24T22:33:20.922" v="1257" actId="478"/>
          <ac:spMkLst>
            <pc:docMk/>
            <pc:sldMk cId="4224509479" sldId="260"/>
            <ac:spMk id="6" creationId="{A99B4B0A-E11E-41E9-96B0-472640802C51}"/>
          </ac:spMkLst>
        </pc:spChg>
        <pc:graphicFrameChg chg="add del mod modGraphic">
          <ac:chgData name="Susanna Zoeckler" userId="d851dd1ce6254ee9" providerId="LiveId" clId="{C16F40E1-C7DA-43B3-97F9-56653F84BF98}" dt="2020-08-24T22:27:47.546" v="1162" actId="478"/>
          <ac:graphicFrameMkLst>
            <pc:docMk/>
            <pc:sldMk cId="4224509479" sldId="260"/>
            <ac:graphicFrameMk id="3" creationId="{4263B92A-C4F5-49D0-AB5A-A84C16429EAB}"/>
          </ac:graphicFrameMkLst>
        </pc:graphicFrameChg>
        <pc:graphicFrameChg chg="add del mod">
          <ac:chgData name="Susanna Zoeckler" userId="d851dd1ce6254ee9" providerId="LiveId" clId="{C16F40E1-C7DA-43B3-97F9-56653F84BF98}" dt="2020-08-25T17:09:10.700" v="4582" actId="20577"/>
          <ac:graphicFrameMkLst>
            <pc:docMk/>
            <pc:sldMk cId="4224509479" sldId="260"/>
            <ac:graphicFrameMk id="4" creationId="{00000000-0000-0000-0000-000000000000}"/>
          </ac:graphicFrameMkLst>
        </pc:graphicFrameChg>
      </pc:sldChg>
      <pc:sldChg chg="modSp del mod">
        <pc:chgData name="Susanna Zoeckler" userId="d851dd1ce6254ee9" providerId="LiveId" clId="{C16F40E1-C7DA-43B3-97F9-56653F84BF98}" dt="2020-08-24T22:23:00.355" v="1079" actId="47"/>
        <pc:sldMkLst>
          <pc:docMk/>
          <pc:sldMk cId="132884364" sldId="261"/>
        </pc:sldMkLst>
        <pc:spChg chg="mod">
          <ac:chgData name="Susanna Zoeckler" userId="d851dd1ce6254ee9" providerId="LiveId" clId="{C16F40E1-C7DA-43B3-97F9-56653F84BF98}" dt="2020-08-24T22:22:55.720" v="1078" actId="6549"/>
          <ac:spMkLst>
            <pc:docMk/>
            <pc:sldMk cId="132884364" sldId="261"/>
            <ac:spMk id="2" creationId="{00000000-0000-0000-0000-000000000000}"/>
          </ac:spMkLst>
        </pc:spChg>
        <pc:spChg chg="mod">
          <ac:chgData name="Susanna Zoeckler" userId="d851dd1ce6254ee9" providerId="LiveId" clId="{C16F40E1-C7DA-43B3-97F9-56653F84BF98}" dt="2020-08-24T22:04:27.643" v="328"/>
          <ac:spMkLst>
            <pc:docMk/>
            <pc:sldMk cId="132884364" sldId="261"/>
            <ac:spMk id="3" creationId="{00000000-0000-0000-0000-000000000000}"/>
          </ac:spMkLst>
        </pc:spChg>
      </pc:sldChg>
      <pc:sldChg chg="addSp delSp modSp mod modClrScheme modAnim chgLayout">
        <pc:chgData name="Susanna Zoeckler" userId="d851dd1ce6254ee9" providerId="LiveId" clId="{C16F40E1-C7DA-43B3-97F9-56653F84BF98}" dt="2020-08-24T22:25:42.467" v="1157" actId="20577"/>
        <pc:sldMkLst>
          <pc:docMk/>
          <pc:sldMk cId="2224495804" sldId="262"/>
        </pc:sldMkLst>
        <pc:spChg chg="mod ord">
          <ac:chgData name="Susanna Zoeckler" userId="d851dd1ce6254ee9" providerId="LiveId" clId="{C16F40E1-C7DA-43B3-97F9-56653F84BF98}" dt="2020-08-24T22:25:42.467" v="1157" actId="20577"/>
          <ac:spMkLst>
            <pc:docMk/>
            <pc:sldMk cId="2224495804" sldId="262"/>
            <ac:spMk id="2" creationId="{00000000-0000-0000-0000-000000000000}"/>
          </ac:spMkLst>
        </pc:spChg>
        <pc:spChg chg="del mod">
          <ac:chgData name="Susanna Zoeckler" userId="d851dd1ce6254ee9" providerId="LiveId" clId="{C16F40E1-C7DA-43B3-97F9-56653F84BF98}" dt="2020-08-24T22:24:16.193" v="1080" actId="700"/>
          <ac:spMkLst>
            <pc:docMk/>
            <pc:sldMk cId="2224495804" sldId="262"/>
            <ac:spMk id="3" creationId="{00000000-0000-0000-0000-000000000000}"/>
          </ac:spMkLst>
        </pc:spChg>
        <pc:spChg chg="del mod ord">
          <ac:chgData name="Susanna Zoeckler" userId="d851dd1ce6254ee9" providerId="LiveId" clId="{C16F40E1-C7DA-43B3-97F9-56653F84BF98}" dt="2020-08-24T22:24:16.193" v="1080" actId="700"/>
          <ac:spMkLst>
            <pc:docMk/>
            <pc:sldMk cId="2224495804" sldId="262"/>
            <ac:spMk id="4" creationId="{00000000-0000-0000-0000-000000000000}"/>
          </ac:spMkLst>
        </pc:spChg>
        <pc:spChg chg="del mod">
          <ac:chgData name="Susanna Zoeckler" userId="d851dd1ce6254ee9" providerId="LiveId" clId="{C16F40E1-C7DA-43B3-97F9-56653F84BF98}" dt="2020-08-24T22:24:16.193" v="1080" actId="700"/>
          <ac:spMkLst>
            <pc:docMk/>
            <pc:sldMk cId="2224495804" sldId="262"/>
            <ac:spMk id="5" creationId="{00000000-0000-0000-0000-000000000000}"/>
          </ac:spMkLst>
        </pc:spChg>
        <pc:spChg chg="del mod">
          <ac:chgData name="Susanna Zoeckler" userId="d851dd1ce6254ee9" providerId="LiveId" clId="{C16F40E1-C7DA-43B3-97F9-56653F84BF98}" dt="2020-08-24T22:24:16.193" v="1080" actId="700"/>
          <ac:spMkLst>
            <pc:docMk/>
            <pc:sldMk cId="2224495804" sldId="262"/>
            <ac:spMk id="6" creationId="{00000000-0000-0000-0000-000000000000}"/>
          </ac:spMkLst>
        </pc:spChg>
        <pc:spChg chg="add del mod ord">
          <ac:chgData name="Susanna Zoeckler" userId="d851dd1ce6254ee9" providerId="LiveId" clId="{C16F40E1-C7DA-43B3-97F9-56653F84BF98}" dt="2020-08-24T22:25:07.582" v="1129"/>
          <ac:spMkLst>
            <pc:docMk/>
            <pc:sldMk cId="2224495804" sldId="262"/>
            <ac:spMk id="7" creationId="{7783B0E8-5D8A-4D5B-AD8B-9F86D98F771A}"/>
          </ac:spMkLst>
        </pc:spChg>
        <pc:picChg chg="add mod">
          <ac:chgData name="Susanna Zoeckler" userId="d851dd1ce6254ee9" providerId="LiveId" clId="{C16F40E1-C7DA-43B3-97F9-56653F84BF98}" dt="2020-08-24T22:25:07.582" v="1129"/>
          <ac:picMkLst>
            <pc:docMk/>
            <pc:sldMk cId="2224495804" sldId="262"/>
            <ac:picMk id="8" creationId="{DC118446-DA50-4B7B-A19C-4224F668D00A}"/>
          </ac:picMkLst>
        </pc:picChg>
      </pc:sldChg>
      <pc:sldChg chg="addSp modSp mod modNotesTx">
        <pc:chgData name="Susanna Zoeckler" userId="d851dd1ce6254ee9" providerId="LiveId" clId="{C16F40E1-C7DA-43B3-97F9-56653F84BF98}" dt="2020-08-25T17:12:22.120" v="4612" actId="20577"/>
        <pc:sldMkLst>
          <pc:docMk/>
          <pc:sldMk cId="1527004159" sldId="263"/>
        </pc:sldMkLst>
        <pc:spChg chg="mod">
          <ac:chgData name="Susanna Zoeckler" userId="d851dd1ce6254ee9" providerId="LiveId" clId="{C16F40E1-C7DA-43B3-97F9-56653F84BF98}" dt="2020-08-25T17:12:22.120" v="4612" actId="20577"/>
          <ac:spMkLst>
            <pc:docMk/>
            <pc:sldMk cId="1527004159" sldId="263"/>
            <ac:spMk id="2" creationId="{00000000-0000-0000-0000-000000000000}"/>
          </ac:spMkLst>
        </pc:spChg>
        <pc:spChg chg="add mod">
          <ac:chgData name="Susanna Zoeckler" userId="d851dd1ce6254ee9" providerId="LiveId" clId="{C16F40E1-C7DA-43B3-97F9-56653F84BF98}" dt="2020-08-24T23:25:38.323" v="2428" actId="1076"/>
          <ac:spMkLst>
            <pc:docMk/>
            <pc:sldMk cId="1527004159" sldId="263"/>
            <ac:spMk id="3" creationId="{FD21FA16-4D5C-463B-93DC-6429F36E3AC0}"/>
          </ac:spMkLst>
        </pc:spChg>
        <pc:picChg chg="add mod">
          <ac:chgData name="Susanna Zoeckler" userId="d851dd1ce6254ee9" providerId="LiveId" clId="{C16F40E1-C7DA-43B3-97F9-56653F84BF98}" dt="2020-08-24T23:15:00.959" v="2005" actId="1076"/>
          <ac:picMkLst>
            <pc:docMk/>
            <pc:sldMk cId="1527004159" sldId="263"/>
            <ac:picMk id="1026" creationId="{07778666-F7D3-4CCF-A4CE-BD3E4E38EFD2}"/>
          </ac:picMkLst>
        </pc:picChg>
      </pc:sldChg>
      <pc:sldChg chg="addSp delSp modSp mod ord modClrScheme chgLayout">
        <pc:chgData name="Susanna Zoeckler" userId="d851dd1ce6254ee9" providerId="LiveId" clId="{C16F40E1-C7DA-43B3-97F9-56653F84BF98}" dt="2020-08-25T17:07:26.834" v="4571" actId="14100"/>
        <pc:sldMkLst>
          <pc:docMk/>
          <pc:sldMk cId="1800380133" sldId="264"/>
        </pc:sldMkLst>
        <pc:spChg chg="add mod">
          <ac:chgData name="Susanna Zoeckler" userId="d851dd1ce6254ee9" providerId="LiveId" clId="{C16F40E1-C7DA-43B3-97F9-56653F84BF98}" dt="2020-08-25T16:37:36.465" v="3648" actId="20577"/>
          <ac:spMkLst>
            <pc:docMk/>
            <pc:sldMk cId="1800380133" sldId="264"/>
            <ac:spMk id="2" creationId="{97A214CD-3310-4CDB-A25C-4CBC2E6BD2E4}"/>
          </ac:spMkLst>
        </pc:spChg>
        <pc:spChg chg="add del mod">
          <ac:chgData name="Susanna Zoeckler" userId="d851dd1ce6254ee9" providerId="LiveId" clId="{C16F40E1-C7DA-43B3-97F9-56653F84BF98}" dt="2020-08-25T16:42:05.297" v="3994" actId="12084"/>
          <ac:spMkLst>
            <pc:docMk/>
            <pc:sldMk cId="1800380133" sldId="264"/>
            <ac:spMk id="3" creationId="{8D1869B0-3B7E-452A-B8D3-DE29B88D5FEC}"/>
          </ac:spMkLst>
        </pc:spChg>
        <pc:graphicFrameChg chg="add mod">
          <ac:chgData name="Susanna Zoeckler" userId="d851dd1ce6254ee9" providerId="LiveId" clId="{C16F40E1-C7DA-43B3-97F9-56653F84BF98}" dt="2020-08-25T17:07:26.834" v="4571" actId="14100"/>
          <ac:graphicFrameMkLst>
            <pc:docMk/>
            <pc:sldMk cId="1800380133" sldId="264"/>
            <ac:graphicFrameMk id="4" creationId="{32A84BAE-0100-480B-A22A-FAEACE676322}"/>
          </ac:graphicFrameMkLst>
        </pc:graphicFrameChg>
      </pc:sldChg>
      <pc:sldChg chg="addSp delSp modSp mod">
        <pc:chgData name="Susanna Zoeckler" userId="d851dd1ce6254ee9" providerId="LiveId" clId="{C16F40E1-C7DA-43B3-97F9-56653F84BF98}" dt="2020-08-24T23:13:47.583" v="1969" actId="255"/>
        <pc:sldMkLst>
          <pc:docMk/>
          <pc:sldMk cId="3197023440" sldId="265"/>
        </pc:sldMkLst>
        <pc:spChg chg="mod">
          <ac:chgData name="Susanna Zoeckler" userId="d851dd1ce6254ee9" providerId="LiveId" clId="{C16F40E1-C7DA-43B3-97F9-56653F84BF98}" dt="2020-08-24T23:09:36" v="1956" actId="20577"/>
          <ac:spMkLst>
            <pc:docMk/>
            <pc:sldMk cId="3197023440" sldId="265"/>
            <ac:spMk id="2" creationId="{00000000-0000-0000-0000-000000000000}"/>
          </ac:spMkLst>
        </pc:spChg>
        <pc:spChg chg="del mod">
          <ac:chgData name="Susanna Zoeckler" userId="d851dd1ce6254ee9" providerId="LiveId" clId="{C16F40E1-C7DA-43B3-97F9-56653F84BF98}" dt="2020-08-24T23:11:12.527" v="1957"/>
          <ac:spMkLst>
            <pc:docMk/>
            <pc:sldMk cId="3197023440" sldId="265"/>
            <ac:spMk id="3" creationId="{00000000-0000-0000-0000-000000000000}"/>
          </ac:spMkLst>
        </pc:spChg>
        <pc:spChg chg="mod">
          <ac:chgData name="Susanna Zoeckler" userId="d851dd1ce6254ee9" providerId="LiveId" clId="{C16F40E1-C7DA-43B3-97F9-56653F84BF98}" dt="2020-08-24T23:13:47.583" v="1969" actId="255"/>
          <ac:spMkLst>
            <pc:docMk/>
            <pc:sldMk cId="3197023440" sldId="265"/>
            <ac:spMk id="4" creationId="{00000000-0000-0000-0000-000000000000}"/>
          </ac:spMkLst>
        </pc:spChg>
        <pc:spChg chg="add del mod">
          <ac:chgData name="Susanna Zoeckler" userId="d851dd1ce6254ee9" providerId="LiveId" clId="{C16F40E1-C7DA-43B3-97F9-56653F84BF98}" dt="2020-08-24T23:11:40.066" v="1960"/>
          <ac:spMkLst>
            <pc:docMk/>
            <pc:sldMk cId="3197023440" sldId="265"/>
            <ac:spMk id="5" creationId="{CAF5DBBF-5025-4582-8C85-BBCB9C7DD215}"/>
          </ac:spMkLst>
        </pc:spChg>
        <pc:picChg chg="add del mod">
          <ac:chgData name="Susanna Zoeckler" userId="d851dd1ce6254ee9" providerId="LiveId" clId="{C16F40E1-C7DA-43B3-97F9-56653F84BF98}" dt="2020-08-24T23:11:36.004" v="1959" actId="478"/>
          <ac:picMkLst>
            <pc:docMk/>
            <pc:sldMk cId="3197023440" sldId="265"/>
            <ac:picMk id="4098" creationId="{06497C08-09A9-4C03-B27E-0D1370D44760}"/>
          </ac:picMkLst>
        </pc:picChg>
        <pc:picChg chg="add mod">
          <ac:chgData name="Susanna Zoeckler" userId="d851dd1ce6254ee9" providerId="LiveId" clId="{C16F40E1-C7DA-43B3-97F9-56653F84BF98}" dt="2020-08-24T23:13:21.210" v="1967" actId="1076"/>
          <ac:picMkLst>
            <pc:docMk/>
            <pc:sldMk cId="3197023440" sldId="265"/>
            <ac:picMk id="4100" creationId="{B79F1E36-A4AB-482C-8688-37229CFF2A76}"/>
          </ac:picMkLst>
        </pc:picChg>
      </pc:sldChg>
      <pc:sldChg chg="addSp delSp modSp mod modAnim modNotesTx">
        <pc:chgData name="Susanna Zoeckler" userId="d851dd1ce6254ee9" providerId="LiveId" clId="{C16F40E1-C7DA-43B3-97F9-56653F84BF98}" dt="2020-08-25T17:09:28.808" v="4583" actId="20577"/>
        <pc:sldMkLst>
          <pc:docMk/>
          <pc:sldMk cId="3683544629" sldId="266"/>
        </pc:sldMkLst>
        <pc:spChg chg="mod">
          <ac:chgData name="Susanna Zoeckler" userId="d851dd1ce6254ee9" providerId="LiveId" clId="{C16F40E1-C7DA-43B3-97F9-56653F84BF98}" dt="2020-08-25T17:09:28.808" v="4583" actId="20577"/>
          <ac:spMkLst>
            <pc:docMk/>
            <pc:sldMk cId="3683544629" sldId="266"/>
            <ac:spMk id="2" creationId="{00000000-0000-0000-0000-000000000000}"/>
          </ac:spMkLst>
        </pc:spChg>
        <pc:spChg chg="mod">
          <ac:chgData name="Susanna Zoeckler" userId="d851dd1ce6254ee9" providerId="LiveId" clId="{C16F40E1-C7DA-43B3-97F9-56653F84BF98}" dt="2020-08-24T22:15:20.904" v="699" actId="255"/>
          <ac:spMkLst>
            <pc:docMk/>
            <pc:sldMk cId="3683544629" sldId="266"/>
            <ac:spMk id="4" creationId="{00000000-0000-0000-0000-000000000000}"/>
          </ac:spMkLst>
        </pc:spChg>
        <pc:spChg chg="add mod">
          <ac:chgData name="Susanna Zoeckler" userId="d851dd1ce6254ee9" providerId="LiveId" clId="{C16F40E1-C7DA-43B3-97F9-56653F84BF98}" dt="2020-08-24T22:11:52.010" v="651" actId="478"/>
          <ac:spMkLst>
            <pc:docMk/>
            <pc:sldMk cId="3683544629" sldId="266"/>
            <ac:spMk id="6" creationId="{4F6D4485-555C-4030-85C6-5346D1015F63}"/>
          </ac:spMkLst>
        </pc:spChg>
        <pc:picChg chg="del mod">
          <ac:chgData name="Susanna Zoeckler" userId="d851dd1ce6254ee9" providerId="LiveId" clId="{C16F40E1-C7DA-43B3-97F9-56653F84BF98}" dt="2020-08-24T22:11:52.010" v="651" actId="478"/>
          <ac:picMkLst>
            <pc:docMk/>
            <pc:sldMk cId="3683544629" sldId="266"/>
            <ac:picMk id="5" creationId="{00000000-0000-0000-0000-000000000000}"/>
          </ac:picMkLst>
        </pc:picChg>
        <pc:picChg chg="add mod">
          <ac:chgData name="Susanna Zoeckler" userId="d851dd1ce6254ee9" providerId="LiveId" clId="{C16F40E1-C7DA-43B3-97F9-56653F84BF98}" dt="2020-08-24T22:14:35.769" v="655" actId="1076"/>
          <ac:picMkLst>
            <pc:docMk/>
            <pc:sldMk cId="3683544629" sldId="266"/>
            <ac:picMk id="7" creationId="{41881AAC-ECB2-4024-A432-EB00540C7A2E}"/>
          </ac:picMkLst>
        </pc:picChg>
      </pc:sldChg>
      <pc:sldChg chg="addSp delSp modSp mod modClrScheme chgLayout">
        <pc:chgData name="Susanna Zoeckler" userId="d851dd1ce6254ee9" providerId="LiveId" clId="{C16F40E1-C7DA-43B3-97F9-56653F84BF98}" dt="2020-08-25T17:09:45.270" v="4585" actId="20577"/>
        <pc:sldMkLst>
          <pc:docMk/>
          <pc:sldMk cId="1315647518" sldId="268"/>
        </pc:sldMkLst>
        <pc:spChg chg="mod ord">
          <ac:chgData name="Susanna Zoeckler" userId="d851dd1ce6254ee9" providerId="LiveId" clId="{C16F40E1-C7DA-43B3-97F9-56653F84BF98}" dt="2020-08-24T22:44:04.789" v="1400" actId="313"/>
          <ac:spMkLst>
            <pc:docMk/>
            <pc:sldMk cId="1315647518" sldId="268"/>
            <ac:spMk id="2" creationId="{00000000-0000-0000-0000-000000000000}"/>
          </ac:spMkLst>
        </pc:spChg>
        <pc:spChg chg="del mod ord">
          <ac:chgData name="Susanna Zoeckler" userId="d851dd1ce6254ee9" providerId="LiveId" clId="{C16F40E1-C7DA-43B3-97F9-56653F84BF98}" dt="2020-08-24T22:15:56.793" v="700" actId="700"/>
          <ac:spMkLst>
            <pc:docMk/>
            <pc:sldMk cId="1315647518" sldId="268"/>
            <ac:spMk id="3" creationId="{00000000-0000-0000-0000-000000000000}"/>
          </ac:spMkLst>
        </pc:spChg>
        <pc:spChg chg="add mod ord">
          <ac:chgData name="Susanna Zoeckler" userId="d851dd1ce6254ee9" providerId="LiveId" clId="{C16F40E1-C7DA-43B3-97F9-56653F84BF98}" dt="2020-08-25T17:09:45.270" v="4585" actId="20577"/>
          <ac:spMkLst>
            <pc:docMk/>
            <pc:sldMk cId="1315647518" sldId="268"/>
            <ac:spMk id="4" creationId="{41023893-60EF-46B8-A657-F1316DB6CD1A}"/>
          </ac:spMkLst>
        </pc:spChg>
      </pc:sldChg>
      <pc:sldChg chg="addSp delSp modSp new mod">
        <pc:chgData name="Susanna Zoeckler" userId="d851dd1ce6254ee9" providerId="LiveId" clId="{C16F40E1-C7DA-43B3-97F9-56653F84BF98}" dt="2020-08-24T22:10:29.846" v="549" actId="14100"/>
        <pc:sldMkLst>
          <pc:docMk/>
          <pc:sldMk cId="2471106657" sldId="269"/>
        </pc:sldMkLst>
        <pc:spChg chg="mod">
          <ac:chgData name="Susanna Zoeckler" userId="d851dd1ce6254ee9" providerId="LiveId" clId="{C16F40E1-C7DA-43B3-97F9-56653F84BF98}" dt="2020-08-24T22:08:19.419" v="545" actId="20577"/>
          <ac:spMkLst>
            <pc:docMk/>
            <pc:sldMk cId="2471106657" sldId="269"/>
            <ac:spMk id="2" creationId="{67E36237-5F2D-4DDC-9F32-CBF4E0042CB1}"/>
          </ac:spMkLst>
        </pc:spChg>
        <pc:spChg chg="del">
          <ac:chgData name="Susanna Zoeckler" userId="d851dd1ce6254ee9" providerId="LiveId" clId="{C16F40E1-C7DA-43B3-97F9-56653F84BF98}" dt="2020-08-24T22:10:07.852" v="547"/>
          <ac:spMkLst>
            <pc:docMk/>
            <pc:sldMk cId="2471106657" sldId="269"/>
            <ac:spMk id="3" creationId="{2D098FF1-A761-4B8C-B186-9B22C8063E1F}"/>
          </ac:spMkLst>
        </pc:spChg>
        <pc:picChg chg="add mod">
          <ac:chgData name="Susanna Zoeckler" userId="d851dd1ce6254ee9" providerId="LiveId" clId="{C16F40E1-C7DA-43B3-97F9-56653F84BF98}" dt="2020-08-24T22:10:29.846" v="549" actId="14100"/>
          <ac:picMkLst>
            <pc:docMk/>
            <pc:sldMk cId="2471106657" sldId="269"/>
            <ac:picMk id="2050" creationId="{A40FAD91-0F87-4819-8827-B2D36AA19C73}"/>
          </ac:picMkLst>
        </pc:picChg>
      </pc:sldChg>
      <pc:sldChg chg="addSp delSp modSp new mod">
        <pc:chgData name="Susanna Zoeckler" userId="d851dd1ce6254ee9" providerId="LiveId" clId="{C16F40E1-C7DA-43B3-97F9-56653F84BF98}" dt="2020-08-25T17:10:50.136" v="4587" actId="166"/>
        <pc:sldMkLst>
          <pc:docMk/>
          <pc:sldMk cId="2012517405" sldId="270"/>
        </pc:sldMkLst>
        <pc:spChg chg="mod">
          <ac:chgData name="Susanna Zoeckler" userId="d851dd1ce6254ee9" providerId="LiveId" clId="{C16F40E1-C7DA-43B3-97F9-56653F84BF98}" dt="2020-08-24T22:44:59.195" v="1430" actId="20577"/>
          <ac:spMkLst>
            <pc:docMk/>
            <pc:sldMk cId="2012517405" sldId="270"/>
            <ac:spMk id="2" creationId="{F5A9240D-4881-4240-89A7-7BCFFDBE0A8C}"/>
          </ac:spMkLst>
        </pc:spChg>
        <pc:spChg chg="mod">
          <ac:chgData name="Susanna Zoeckler" userId="d851dd1ce6254ee9" providerId="LiveId" clId="{C16F40E1-C7DA-43B3-97F9-56653F84BF98}" dt="2020-08-24T22:52:54.868" v="1627" actId="14100"/>
          <ac:spMkLst>
            <pc:docMk/>
            <pc:sldMk cId="2012517405" sldId="270"/>
            <ac:spMk id="3" creationId="{E78774B5-9043-4FA5-A9D2-02E0097A885F}"/>
          </ac:spMkLst>
        </pc:spChg>
        <pc:spChg chg="add del mod">
          <ac:chgData name="Susanna Zoeckler" userId="d851dd1ce6254ee9" providerId="LiveId" clId="{C16F40E1-C7DA-43B3-97F9-56653F84BF98}" dt="2020-08-24T23:01:42.995" v="1893" actId="12084"/>
          <ac:spMkLst>
            <pc:docMk/>
            <pc:sldMk cId="2012517405" sldId="270"/>
            <ac:spMk id="4" creationId="{F2119049-482D-4206-A318-1A4E5AD850E5}"/>
          </ac:spMkLst>
        </pc:spChg>
        <pc:spChg chg="add del mod">
          <ac:chgData name="Susanna Zoeckler" userId="d851dd1ce6254ee9" providerId="LiveId" clId="{C16F40E1-C7DA-43B3-97F9-56653F84BF98}" dt="2020-08-24T23:33:25.784" v="2455" actId="478"/>
          <ac:spMkLst>
            <pc:docMk/>
            <pc:sldMk cId="2012517405" sldId="270"/>
            <ac:spMk id="10" creationId="{48ED0A19-645E-4488-81D5-B7D3EDDA8468}"/>
          </ac:spMkLst>
        </pc:spChg>
        <pc:spChg chg="add mod">
          <ac:chgData name="Susanna Zoeckler" userId="d851dd1ce6254ee9" providerId="LiveId" clId="{C16F40E1-C7DA-43B3-97F9-56653F84BF98}" dt="2020-08-24T23:33:20.821" v="2454"/>
          <ac:spMkLst>
            <pc:docMk/>
            <pc:sldMk cId="2012517405" sldId="270"/>
            <ac:spMk id="12" creationId="{ED04A089-B04A-4046-B12A-18EEEC88432D}"/>
          </ac:spMkLst>
        </pc:spChg>
        <pc:spChg chg="add mod">
          <ac:chgData name="Susanna Zoeckler" userId="d851dd1ce6254ee9" providerId="LiveId" clId="{C16F40E1-C7DA-43B3-97F9-56653F84BF98}" dt="2020-08-24T23:33:20.821" v="2454"/>
          <ac:spMkLst>
            <pc:docMk/>
            <pc:sldMk cId="2012517405" sldId="270"/>
            <ac:spMk id="13" creationId="{439B1438-3B00-4FB5-8F6B-525798916749}"/>
          </ac:spMkLst>
        </pc:spChg>
        <pc:spChg chg="add mod">
          <ac:chgData name="Susanna Zoeckler" userId="d851dd1ce6254ee9" providerId="LiveId" clId="{C16F40E1-C7DA-43B3-97F9-56653F84BF98}" dt="2020-08-24T23:33:20.821" v="2454"/>
          <ac:spMkLst>
            <pc:docMk/>
            <pc:sldMk cId="2012517405" sldId="270"/>
            <ac:spMk id="14" creationId="{A15FD54A-EE03-4E61-8415-29CBE87BC856}"/>
          </ac:spMkLst>
        </pc:spChg>
        <pc:spChg chg="add mod">
          <ac:chgData name="Susanna Zoeckler" userId="d851dd1ce6254ee9" providerId="LiveId" clId="{C16F40E1-C7DA-43B3-97F9-56653F84BF98}" dt="2020-08-24T23:33:20.821" v="2454"/>
          <ac:spMkLst>
            <pc:docMk/>
            <pc:sldMk cId="2012517405" sldId="270"/>
            <ac:spMk id="15" creationId="{EBB47840-AC67-47FA-BC44-4B278CC9E517}"/>
          </ac:spMkLst>
        </pc:spChg>
        <pc:spChg chg="add mod">
          <ac:chgData name="Susanna Zoeckler" userId="d851dd1ce6254ee9" providerId="LiveId" clId="{C16F40E1-C7DA-43B3-97F9-56653F84BF98}" dt="2020-08-24T23:33:20.821" v="2454"/>
          <ac:spMkLst>
            <pc:docMk/>
            <pc:sldMk cId="2012517405" sldId="270"/>
            <ac:spMk id="16" creationId="{BFB76EB0-CBBB-47DE-A57E-8CE73A5E7914}"/>
          </ac:spMkLst>
        </pc:spChg>
        <pc:spChg chg="add mod">
          <ac:chgData name="Susanna Zoeckler" userId="d851dd1ce6254ee9" providerId="LiveId" clId="{C16F40E1-C7DA-43B3-97F9-56653F84BF98}" dt="2020-08-24T23:33:20.821" v="2454"/>
          <ac:spMkLst>
            <pc:docMk/>
            <pc:sldMk cId="2012517405" sldId="270"/>
            <ac:spMk id="17" creationId="{C0F002FC-00CB-47CC-B920-1FCAA24F7F9D}"/>
          </ac:spMkLst>
        </pc:spChg>
        <pc:spChg chg="add mod">
          <ac:chgData name="Susanna Zoeckler" userId="d851dd1ce6254ee9" providerId="LiveId" clId="{C16F40E1-C7DA-43B3-97F9-56653F84BF98}" dt="2020-08-24T23:33:20.821" v="2454"/>
          <ac:spMkLst>
            <pc:docMk/>
            <pc:sldMk cId="2012517405" sldId="270"/>
            <ac:spMk id="18" creationId="{6C47D6CD-0116-44FD-82D7-28D42601B237}"/>
          </ac:spMkLst>
        </pc:spChg>
        <pc:spChg chg="add mod">
          <ac:chgData name="Susanna Zoeckler" userId="d851dd1ce6254ee9" providerId="LiveId" clId="{C16F40E1-C7DA-43B3-97F9-56653F84BF98}" dt="2020-08-24T23:33:20.821" v="2454"/>
          <ac:spMkLst>
            <pc:docMk/>
            <pc:sldMk cId="2012517405" sldId="270"/>
            <ac:spMk id="19" creationId="{1DE21CF6-6CCA-46D2-841C-E5D0C644FBFB}"/>
          </ac:spMkLst>
        </pc:spChg>
        <pc:spChg chg="add mod ord">
          <ac:chgData name="Susanna Zoeckler" userId="d851dd1ce6254ee9" providerId="LiveId" clId="{C16F40E1-C7DA-43B3-97F9-56653F84BF98}" dt="2020-08-25T17:10:50.136" v="4587" actId="166"/>
          <ac:spMkLst>
            <pc:docMk/>
            <pc:sldMk cId="2012517405" sldId="270"/>
            <ac:spMk id="23" creationId="{D5813C8E-21A6-4A71-A9ED-FF893D0052E8}"/>
          </ac:spMkLst>
        </pc:spChg>
        <pc:spChg chg="add mod">
          <ac:chgData name="Susanna Zoeckler" userId="d851dd1ce6254ee9" providerId="LiveId" clId="{C16F40E1-C7DA-43B3-97F9-56653F84BF98}" dt="2020-08-24T23:33:35.162" v="2456"/>
          <ac:spMkLst>
            <pc:docMk/>
            <pc:sldMk cId="2012517405" sldId="270"/>
            <ac:spMk id="25" creationId="{54CCCBD7-9E9A-448D-9444-AAE6DB70EE97}"/>
          </ac:spMkLst>
        </pc:spChg>
        <pc:spChg chg="add mod">
          <ac:chgData name="Susanna Zoeckler" userId="d851dd1ce6254ee9" providerId="LiveId" clId="{C16F40E1-C7DA-43B3-97F9-56653F84BF98}" dt="2020-08-24T23:33:35.162" v="2456"/>
          <ac:spMkLst>
            <pc:docMk/>
            <pc:sldMk cId="2012517405" sldId="270"/>
            <ac:spMk id="26" creationId="{F446D92E-6585-4BDA-8F3A-33B3A6D864BD}"/>
          </ac:spMkLst>
        </pc:spChg>
        <pc:spChg chg="add mod">
          <ac:chgData name="Susanna Zoeckler" userId="d851dd1ce6254ee9" providerId="LiveId" clId="{C16F40E1-C7DA-43B3-97F9-56653F84BF98}" dt="2020-08-24T23:33:35.162" v="2456"/>
          <ac:spMkLst>
            <pc:docMk/>
            <pc:sldMk cId="2012517405" sldId="270"/>
            <ac:spMk id="27" creationId="{9F66C4E3-6484-452A-8F1B-27505B8A4556}"/>
          </ac:spMkLst>
        </pc:spChg>
        <pc:spChg chg="add mod">
          <ac:chgData name="Susanna Zoeckler" userId="d851dd1ce6254ee9" providerId="LiveId" clId="{C16F40E1-C7DA-43B3-97F9-56653F84BF98}" dt="2020-08-24T23:33:35.162" v="2456"/>
          <ac:spMkLst>
            <pc:docMk/>
            <pc:sldMk cId="2012517405" sldId="270"/>
            <ac:spMk id="28" creationId="{93289EBC-D624-40DE-8A6E-C96F6C8049E2}"/>
          </ac:spMkLst>
        </pc:spChg>
        <pc:spChg chg="add mod">
          <ac:chgData name="Susanna Zoeckler" userId="d851dd1ce6254ee9" providerId="LiveId" clId="{C16F40E1-C7DA-43B3-97F9-56653F84BF98}" dt="2020-08-24T23:33:35.162" v="2456"/>
          <ac:spMkLst>
            <pc:docMk/>
            <pc:sldMk cId="2012517405" sldId="270"/>
            <ac:spMk id="29" creationId="{1C33E012-D275-4C5F-BDB8-F27D075079DA}"/>
          </ac:spMkLst>
        </pc:spChg>
        <pc:spChg chg="add mod">
          <ac:chgData name="Susanna Zoeckler" userId="d851dd1ce6254ee9" providerId="LiveId" clId="{C16F40E1-C7DA-43B3-97F9-56653F84BF98}" dt="2020-08-24T23:33:35.162" v="2456"/>
          <ac:spMkLst>
            <pc:docMk/>
            <pc:sldMk cId="2012517405" sldId="270"/>
            <ac:spMk id="30" creationId="{9E8D9453-060B-42E4-95F3-81EA17CA34AF}"/>
          </ac:spMkLst>
        </pc:spChg>
        <pc:spChg chg="add mod">
          <ac:chgData name="Susanna Zoeckler" userId="d851dd1ce6254ee9" providerId="LiveId" clId="{C16F40E1-C7DA-43B3-97F9-56653F84BF98}" dt="2020-08-24T23:33:35.162" v="2456"/>
          <ac:spMkLst>
            <pc:docMk/>
            <pc:sldMk cId="2012517405" sldId="270"/>
            <ac:spMk id="31" creationId="{06438860-D40C-4B48-A7C2-E978380E822F}"/>
          </ac:spMkLst>
        </pc:spChg>
        <pc:spChg chg="add mod">
          <ac:chgData name="Susanna Zoeckler" userId="d851dd1ce6254ee9" providerId="LiveId" clId="{C16F40E1-C7DA-43B3-97F9-56653F84BF98}" dt="2020-08-24T23:33:35.162" v="2456"/>
          <ac:spMkLst>
            <pc:docMk/>
            <pc:sldMk cId="2012517405" sldId="270"/>
            <ac:spMk id="32" creationId="{3510C4EF-C19D-4351-A625-6D262EF2C3AB}"/>
          </ac:spMkLst>
        </pc:spChg>
        <pc:grpChg chg="add del mod">
          <ac:chgData name="Susanna Zoeckler" userId="d851dd1ce6254ee9" providerId="LiveId" clId="{C16F40E1-C7DA-43B3-97F9-56653F84BF98}" dt="2020-08-24T23:33:25.784" v="2455" actId="478"/>
          <ac:grpSpMkLst>
            <pc:docMk/>
            <pc:sldMk cId="2012517405" sldId="270"/>
            <ac:grpSpMk id="7" creationId="{F109BAC0-B63D-4E7B-8E07-35F5297892A4}"/>
          </ac:grpSpMkLst>
        </pc:grpChg>
        <pc:grpChg chg="add del mod">
          <ac:chgData name="Susanna Zoeckler" userId="d851dd1ce6254ee9" providerId="LiveId" clId="{C16F40E1-C7DA-43B3-97F9-56653F84BF98}" dt="2020-08-24T23:33:25.784" v="2455" actId="478"/>
          <ac:grpSpMkLst>
            <pc:docMk/>
            <pc:sldMk cId="2012517405" sldId="270"/>
            <ac:grpSpMk id="8" creationId="{39A8BA67-CA68-42F0-A86E-E9D81BA4F4DD}"/>
          </ac:grpSpMkLst>
        </pc:grpChg>
        <pc:grpChg chg="add del mod">
          <ac:chgData name="Susanna Zoeckler" userId="d851dd1ce6254ee9" providerId="LiveId" clId="{C16F40E1-C7DA-43B3-97F9-56653F84BF98}" dt="2020-08-24T23:33:25.784" v="2455" actId="478"/>
          <ac:grpSpMkLst>
            <pc:docMk/>
            <pc:sldMk cId="2012517405" sldId="270"/>
            <ac:grpSpMk id="9" creationId="{136E2E3D-BA0E-41D0-A932-2084CB451F7A}"/>
          </ac:grpSpMkLst>
        </pc:grpChg>
        <pc:grpChg chg="add del mod">
          <ac:chgData name="Susanna Zoeckler" userId="d851dd1ce6254ee9" providerId="LiveId" clId="{C16F40E1-C7DA-43B3-97F9-56653F84BF98}" dt="2020-08-24T23:33:25.784" v="2455" actId="478"/>
          <ac:grpSpMkLst>
            <pc:docMk/>
            <pc:sldMk cId="2012517405" sldId="270"/>
            <ac:grpSpMk id="11" creationId="{222ECAE9-8261-47AB-9B03-575F60535133}"/>
          </ac:grpSpMkLst>
        </pc:grpChg>
        <pc:grpChg chg="add del mod">
          <ac:chgData name="Susanna Zoeckler" userId="d851dd1ce6254ee9" providerId="LiveId" clId="{C16F40E1-C7DA-43B3-97F9-56653F84BF98}" dt="2020-08-24T23:33:46.336" v="2458" actId="478"/>
          <ac:grpSpMkLst>
            <pc:docMk/>
            <pc:sldMk cId="2012517405" sldId="270"/>
            <ac:grpSpMk id="20" creationId="{23DABBEB-F17D-4464-9891-AE568A93C1C3}"/>
          </ac:grpSpMkLst>
        </pc:grpChg>
        <pc:grpChg chg="add del mod">
          <ac:chgData name="Susanna Zoeckler" userId="d851dd1ce6254ee9" providerId="LiveId" clId="{C16F40E1-C7DA-43B3-97F9-56653F84BF98}" dt="2020-08-24T23:33:44.164" v="2457" actId="478"/>
          <ac:grpSpMkLst>
            <pc:docMk/>
            <pc:sldMk cId="2012517405" sldId="270"/>
            <ac:grpSpMk id="21" creationId="{23DC50FB-B142-4C80-BACA-3867DC445211}"/>
          </ac:grpSpMkLst>
        </pc:grpChg>
        <pc:grpChg chg="add del mod">
          <ac:chgData name="Susanna Zoeckler" userId="d851dd1ce6254ee9" providerId="LiveId" clId="{C16F40E1-C7DA-43B3-97F9-56653F84BF98}" dt="2020-08-24T23:33:48.890" v="2459" actId="478"/>
          <ac:grpSpMkLst>
            <pc:docMk/>
            <pc:sldMk cId="2012517405" sldId="270"/>
            <ac:grpSpMk id="22" creationId="{14115550-0A2A-4F7F-B2D7-67C418D14E05}"/>
          </ac:grpSpMkLst>
        </pc:grpChg>
        <pc:grpChg chg="add del mod">
          <ac:chgData name="Susanna Zoeckler" userId="d851dd1ce6254ee9" providerId="LiveId" clId="{C16F40E1-C7DA-43B3-97F9-56653F84BF98}" dt="2020-08-24T23:33:51.385" v="2460" actId="478"/>
          <ac:grpSpMkLst>
            <pc:docMk/>
            <pc:sldMk cId="2012517405" sldId="270"/>
            <ac:grpSpMk id="24" creationId="{9FB4E8CA-32F9-41BD-9419-328A3E387581}"/>
          </ac:grpSpMkLst>
        </pc:grpChg>
        <pc:graphicFrameChg chg="add mod">
          <ac:chgData name="Susanna Zoeckler" userId="d851dd1ce6254ee9" providerId="LiveId" clId="{C16F40E1-C7DA-43B3-97F9-56653F84BF98}" dt="2020-08-24T23:28:36.397" v="2432" actId="1076"/>
          <ac:graphicFrameMkLst>
            <pc:docMk/>
            <pc:sldMk cId="2012517405" sldId="270"/>
            <ac:graphicFrameMk id="5" creationId="{C4D19399-BBBC-4628-A916-CD27D2AC0938}"/>
          </ac:graphicFrameMkLst>
        </pc:graphicFrameChg>
        <pc:graphicFrameChg chg="add mod modGraphic">
          <ac:chgData name="Susanna Zoeckler" userId="d851dd1ce6254ee9" providerId="LiveId" clId="{C16F40E1-C7DA-43B3-97F9-56653F84BF98}" dt="2020-08-25T17:10:40.715" v="4586" actId="1076"/>
          <ac:graphicFrameMkLst>
            <pc:docMk/>
            <pc:sldMk cId="2012517405" sldId="270"/>
            <ac:graphicFrameMk id="6" creationId="{E2A441CE-6972-47B6-A0F5-B013154AB966}"/>
          </ac:graphicFrameMkLst>
        </pc:graphicFrameChg>
      </pc:sldChg>
      <pc:sldChg chg="addSp modSp new">
        <pc:chgData name="Susanna Zoeckler" userId="d851dd1ce6254ee9" providerId="LiveId" clId="{C16F40E1-C7DA-43B3-97F9-56653F84BF98}" dt="2020-08-24T23:14:04.234" v="1970" actId="1076"/>
        <pc:sldMkLst>
          <pc:docMk/>
          <pc:sldMk cId="2678148004" sldId="271"/>
        </pc:sldMkLst>
        <pc:picChg chg="add mod">
          <ac:chgData name="Susanna Zoeckler" userId="d851dd1ce6254ee9" providerId="LiveId" clId="{C16F40E1-C7DA-43B3-97F9-56653F84BF98}" dt="2020-08-24T23:14:04.234" v="1970" actId="1076"/>
          <ac:picMkLst>
            <pc:docMk/>
            <pc:sldMk cId="2678148004" sldId="271"/>
            <ac:picMk id="3074" creationId="{F1FE65F8-7B65-4C55-9BB5-F1F71F85ABC4}"/>
          </ac:picMkLst>
        </pc:picChg>
      </pc:sldChg>
      <pc:sldChg chg="addSp delSp modSp new mod modNotesTx">
        <pc:chgData name="Susanna Zoeckler" userId="d851dd1ce6254ee9" providerId="LiveId" clId="{C16F40E1-C7DA-43B3-97F9-56653F84BF98}" dt="2020-08-25T16:35:36.213" v="3569" actId="20577"/>
        <pc:sldMkLst>
          <pc:docMk/>
          <pc:sldMk cId="3532487115" sldId="272"/>
        </pc:sldMkLst>
        <pc:spChg chg="mod">
          <ac:chgData name="Susanna Zoeckler" userId="d851dd1ce6254ee9" providerId="LiveId" clId="{C16F40E1-C7DA-43B3-97F9-56653F84BF98}" dt="2020-08-25T00:29:42.708" v="2702" actId="20577"/>
          <ac:spMkLst>
            <pc:docMk/>
            <pc:sldMk cId="3532487115" sldId="272"/>
            <ac:spMk id="2" creationId="{59F668BC-5DA8-4C12-A2F9-5639EA8FE0A6}"/>
          </ac:spMkLst>
        </pc:spChg>
        <pc:spChg chg="del">
          <ac:chgData name="Susanna Zoeckler" userId="d851dd1ce6254ee9" providerId="LiveId" clId="{C16F40E1-C7DA-43B3-97F9-56653F84BF98}" dt="2020-08-25T00:29:53.205" v="2703"/>
          <ac:spMkLst>
            <pc:docMk/>
            <pc:sldMk cId="3532487115" sldId="272"/>
            <ac:spMk id="3" creationId="{D1381CF5-CBD6-4D23-9340-BF2DCF72E13C}"/>
          </ac:spMkLst>
        </pc:spChg>
        <pc:spChg chg="add mod">
          <ac:chgData name="Susanna Zoeckler" userId="d851dd1ce6254ee9" providerId="LiveId" clId="{C16F40E1-C7DA-43B3-97F9-56653F84BF98}" dt="2020-08-25T16:34:39.233" v="3338" actId="313"/>
          <ac:spMkLst>
            <pc:docMk/>
            <pc:sldMk cId="3532487115" sldId="272"/>
            <ac:spMk id="4" creationId="{E3A98053-B9BC-4462-BE31-306F4451FE3B}"/>
          </ac:spMkLst>
        </pc:spChg>
        <pc:picChg chg="add mod">
          <ac:chgData name="Susanna Zoeckler" userId="d851dd1ce6254ee9" providerId="LiveId" clId="{C16F40E1-C7DA-43B3-97F9-56653F84BF98}" dt="2020-08-25T00:30:09.526" v="2708" actId="1076"/>
          <ac:picMkLst>
            <pc:docMk/>
            <pc:sldMk cId="3532487115" sldId="272"/>
            <ac:picMk id="5122" creationId="{F1366427-A327-41D4-93D8-9C05D4C73B30}"/>
          </ac:picMkLst>
        </pc:picChg>
      </pc:sldChg>
      <pc:sldChg chg="addSp delSp modSp new mod modClrScheme chgLayout">
        <pc:chgData name="Susanna Zoeckler" userId="d851dd1ce6254ee9" providerId="LiveId" clId="{C16F40E1-C7DA-43B3-97F9-56653F84BF98}" dt="2020-08-25T17:11:20.699" v="4589" actId="113"/>
        <pc:sldMkLst>
          <pc:docMk/>
          <pc:sldMk cId="2667437228" sldId="273"/>
        </pc:sldMkLst>
        <pc:spChg chg="del mod ord">
          <ac:chgData name="Susanna Zoeckler" userId="d851dd1ce6254ee9" providerId="LiveId" clId="{C16F40E1-C7DA-43B3-97F9-56653F84BF98}" dt="2020-08-25T00:42:42.239" v="2710" actId="700"/>
          <ac:spMkLst>
            <pc:docMk/>
            <pc:sldMk cId="2667437228" sldId="273"/>
            <ac:spMk id="2" creationId="{427FAB42-9629-4CC6-8DA0-7F9A548656F7}"/>
          </ac:spMkLst>
        </pc:spChg>
        <pc:spChg chg="del mod ord">
          <ac:chgData name="Susanna Zoeckler" userId="d851dd1ce6254ee9" providerId="LiveId" clId="{C16F40E1-C7DA-43B3-97F9-56653F84BF98}" dt="2020-08-25T00:42:42.239" v="2710" actId="700"/>
          <ac:spMkLst>
            <pc:docMk/>
            <pc:sldMk cId="2667437228" sldId="273"/>
            <ac:spMk id="3" creationId="{07BC898C-9A00-4907-8C7A-125A9EC9871F}"/>
          </ac:spMkLst>
        </pc:spChg>
        <pc:spChg chg="add mod ord">
          <ac:chgData name="Susanna Zoeckler" userId="d851dd1ce6254ee9" providerId="LiveId" clId="{C16F40E1-C7DA-43B3-97F9-56653F84BF98}" dt="2020-08-25T00:43:08.909" v="2780" actId="20577"/>
          <ac:spMkLst>
            <pc:docMk/>
            <pc:sldMk cId="2667437228" sldId="273"/>
            <ac:spMk id="4" creationId="{5CED0FEB-C6D6-401E-8CC7-CE47B827B13A}"/>
          </ac:spMkLst>
        </pc:spChg>
        <pc:spChg chg="add del mod ord">
          <ac:chgData name="Susanna Zoeckler" userId="d851dd1ce6254ee9" providerId="LiveId" clId="{C16F40E1-C7DA-43B3-97F9-56653F84BF98}" dt="2020-08-25T00:43:21.765" v="2781"/>
          <ac:spMkLst>
            <pc:docMk/>
            <pc:sldMk cId="2667437228" sldId="273"/>
            <ac:spMk id="5" creationId="{EB1244D9-8757-41DA-A620-656E9B237115}"/>
          </ac:spMkLst>
        </pc:spChg>
        <pc:spChg chg="add mod ord">
          <ac:chgData name="Susanna Zoeckler" userId="d851dd1ce6254ee9" providerId="LiveId" clId="{C16F40E1-C7DA-43B3-97F9-56653F84BF98}" dt="2020-08-25T17:11:20.699" v="4589" actId="113"/>
          <ac:spMkLst>
            <pc:docMk/>
            <pc:sldMk cId="2667437228" sldId="273"/>
            <ac:spMk id="6" creationId="{87A7D7EE-B0D7-4371-BC2B-DF0A56241C1D}"/>
          </ac:spMkLst>
        </pc:spChg>
        <pc:picChg chg="add mod">
          <ac:chgData name="Susanna Zoeckler" userId="d851dd1ce6254ee9" providerId="LiveId" clId="{C16F40E1-C7DA-43B3-97F9-56653F84BF98}" dt="2020-08-25T00:43:28.274" v="2782" actId="1076"/>
          <ac:picMkLst>
            <pc:docMk/>
            <pc:sldMk cId="2667437228" sldId="273"/>
            <ac:picMk id="6146" creationId="{E9132AC8-01C4-495D-AFFF-838B1984A6F3}"/>
          </ac:picMkLst>
        </pc:picChg>
      </pc:sldChg>
    </pc:docChg>
  </pc:docChgLst>
  <pc:docChgLst>
    <pc:chgData name="Guppy, Talia" userId="S::talia.guppy@lausd.net::a4cf7a8a-d662-4541-a89c-e346407241b2" providerId="AD" clId="Web-{941538B5-0DD7-4F0B-B7D8-0BD740F6A9A3}"/>
    <pc:docChg chg="sldOrd">
      <pc:chgData name="Guppy, Talia" userId="S::talia.guppy@lausd.net::a4cf7a8a-d662-4541-a89c-e346407241b2" providerId="AD" clId="Web-{941538B5-0DD7-4F0B-B7D8-0BD740F6A9A3}" dt="2020-08-25T20:50:31.378" v="3"/>
      <pc:docMkLst>
        <pc:docMk/>
      </pc:docMkLst>
      <pc:sldChg chg="addCm">
        <pc:chgData name="Guppy, Talia" userId="S::talia.guppy@lausd.net::a4cf7a8a-d662-4541-a89c-e346407241b2" providerId="AD" clId="Web-{941538B5-0DD7-4F0B-B7D8-0BD740F6A9A3}" dt="2020-08-25T20:50:31.378" v="3"/>
        <pc:sldMkLst>
          <pc:docMk/>
          <pc:sldMk cId="1800380133" sldId="264"/>
        </pc:sldMkLst>
      </pc:sldChg>
      <pc:sldChg chg="addCm">
        <pc:chgData name="Guppy, Talia" userId="S::talia.guppy@lausd.net::a4cf7a8a-d662-4541-a89c-e346407241b2" providerId="AD" clId="Web-{941538B5-0DD7-4F0B-B7D8-0BD740F6A9A3}" dt="2020-08-25T20:29:26.145" v="0"/>
        <pc:sldMkLst>
          <pc:docMk/>
          <pc:sldMk cId="3683544629" sldId="266"/>
        </pc:sldMkLst>
      </pc:sldChg>
      <pc:sldChg chg="addCm">
        <pc:chgData name="Guppy, Talia" userId="S::talia.guppy@lausd.net::a4cf7a8a-d662-4541-a89c-e346407241b2" providerId="AD" clId="Web-{941538B5-0DD7-4F0B-B7D8-0BD740F6A9A3}" dt="2020-08-25T20:30:17.944" v="1"/>
        <pc:sldMkLst>
          <pc:docMk/>
          <pc:sldMk cId="1315647518" sldId="268"/>
        </pc:sldMkLst>
      </pc:sldChg>
      <pc:sldChg chg="ord">
        <pc:chgData name="Guppy, Talia" userId="S::talia.guppy@lausd.net::a4cf7a8a-d662-4541-a89c-e346407241b2" providerId="AD" clId="Web-{941538B5-0DD7-4F0B-B7D8-0BD740F6A9A3}" dt="2020-08-25T20:31:50.133" v="2"/>
        <pc:sldMkLst>
          <pc:docMk/>
          <pc:sldMk cId="3532487115" sldId="272"/>
        </pc:sldMkLst>
      </pc:sldChg>
    </pc:docChg>
  </pc:docChgLst>
  <pc:docChgLst>
    <pc:chgData name="Susanna Zoeckler" userId="d851dd1ce6254ee9" providerId="Windows Live" clId="Web-{D7DF98E9-2B2C-4EB9-BB92-1EA40002F952}"/>
    <pc:docChg chg="delSld modSld">
      <pc:chgData name="Susanna Zoeckler" userId="d851dd1ce6254ee9" providerId="Windows Live" clId="Web-{D7DF98E9-2B2C-4EB9-BB92-1EA40002F952}" dt="2020-08-24T21:50:43.977" v="357"/>
      <pc:docMkLst>
        <pc:docMk/>
      </pc:docMkLst>
      <pc:sldChg chg="addSp delSp modSp modNotes">
        <pc:chgData name="Susanna Zoeckler" userId="d851dd1ce6254ee9" providerId="Windows Live" clId="Web-{D7DF98E9-2B2C-4EB9-BB92-1EA40002F952}" dt="2020-08-24T21:50:43.977" v="357"/>
        <pc:sldMkLst>
          <pc:docMk/>
          <pc:sldMk cId="1652133998" sldId="256"/>
        </pc:sldMkLst>
        <pc:spChg chg="add del mod">
          <ac:chgData name="Susanna Zoeckler" userId="d851dd1ce6254ee9" providerId="Windows Live" clId="Web-{D7DF98E9-2B2C-4EB9-BB92-1EA40002F952}" dt="2020-08-24T21:44:27.283" v="331"/>
          <ac:spMkLst>
            <pc:docMk/>
            <pc:sldMk cId="1652133998" sldId="256"/>
            <ac:spMk id="5" creationId="{D8B30AE0-904D-456F-AED4-41848917D11D}"/>
          </ac:spMkLst>
        </pc:spChg>
        <pc:spChg chg="mod">
          <ac:chgData name="Susanna Zoeckler" userId="d851dd1ce6254ee9" providerId="Windows Live" clId="Web-{D7DF98E9-2B2C-4EB9-BB92-1EA40002F952}" dt="2020-08-24T21:36:13.270" v="140" actId="20577"/>
          <ac:spMkLst>
            <pc:docMk/>
            <pc:sldMk cId="1652133998" sldId="256"/>
            <ac:spMk id="6" creationId="{00000000-0000-0000-0000-000000000000}"/>
          </ac:spMkLst>
        </pc:spChg>
        <pc:spChg chg="mod">
          <ac:chgData name="Susanna Zoeckler" userId="d851dd1ce6254ee9" providerId="Windows Live" clId="Web-{D7DF98E9-2B2C-4EB9-BB92-1EA40002F952}" dt="2020-08-24T21:35:55.144" v="137" actId="14100"/>
          <ac:spMkLst>
            <pc:docMk/>
            <pc:sldMk cId="1652133998" sldId="256"/>
            <ac:spMk id="7" creationId="{00000000-0000-0000-0000-000000000000}"/>
          </ac:spMkLst>
        </pc:spChg>
        <pc:spChg chg="add del mod">
          <ac:chgData name="Susanna Zoeckler" userId="d851dd1ce6254ee9" providerId="Windows Live" clId="Web-{D7DF98E9-2B2C-4EB9-BB92-1EA40002F952}" dt="2020-08-24T21:45:21.067" v="337"/>
          <ac:spMkLst>
            <pc:docMk/>
            <pc:sldMk cId="1652133998" sldId="256"/>
            <ac:spMk id="10" creationId="{5A5703E3-A79D-48AC-983F-20BB1AF7360D}"/>
          </ac:spMkLst>
        </pc:spChg>
        <pc:spChg chg="add mod">
          <ac:chgData name="Susanna Zoeckler" userId="d851dd1ce6254ee9" providerId="Windows Live" clId="Web-{D7DF98E9-2B2C-4EB9-BB92-1EA40002F952}" dt="2020-08-24T21:50:43.977" v="357"/>
          <ac:spMkLst>
            <pc:docMk/>
            <pc:sldMk cId="1652133998" sldId="256"/>
            <ac:spMk id="13" creationId="{9D5CE141-6B46-4C85-B52C-02473D8A0CA9}"/>
          </ac:spMkLst>
        </pc:spChg>
        <pc:picChg chg="add del mod">
          <ac:chgData name="Susanna Zoeckler" userId="d851dd1ce6254ee9" providerId="Windows Live" clId="Web-{D7DF98E9-2B2C-4EB9-BB92-1EA40002F952}" dt="2020-08-24T21:44:25.470" v="330"/>
          <ac:picMkLst>
            <pc:docMk/>
            <pc:sldMk cId="1652133998" sldId="256"/>
            <ac:picMk id="2" creationId="{08A5DC87-6208-4F8F-8CB9-0E5156CE4CAB}"/>
          </ac:picMkLst>
        </pc:picChg>
        <pc:picChg chg="del">
          <ac:chgData name="Susanna Zoeckler" userId="d851dd1ce6254ee9" providerId="Windows Live" clId="Web-{D7DF98E9-2B2C-4EB9-BB92-1EA40002F952}" dt="2020-08-24T21:44:19.548" v="328"/>
          <ac:picMkLst>
            <pc:docMk/>
            <pc:sldMk cId="1652133998" sldId="256"/>
            <ac:picMk id="4" creationId="{00000000-0000-0000-0000-000000000000}"/>
          </ac:picMkLst>
        </pc:picChg>
        <pc:picChg chg="add del mod ord modCrop">
          <ac:chgData name="Susanna Zoeckler" userId="d851dd1ce6254ee9" providerId="Windows Live" clId="Web-{D7DF98E9-2B2C-4EB9-BB92-1EA40002F952}" dt="2020-08-24T21:45:18.552" v="336"/>
          <ac:picMkLst>
            <pc:docMk/>
            <pc:sldMk cId="1652133998" sldId="256"/>
            <ac:picMk id="8" creationId="{A0F89E32-FF95-46EB-82F4-363A1BC2E6E1}"/>
          </ac:picMkLst>
        </pc:picChg>
        <pc:picChg chg="add del mod ord modCrop">
          <ac:chgData name="Susanna Zoeckler" userId="d851dd1ce6254ee9" providerId="Windows Live" clId="Web-{D7DF98E9-2B2C-4EB9-BB92-1EA40002F952}" dt="2020-08-24T21:50:43.977" v="357"/>
          <ac:picMkLst>
            <pc:docMk/>
            <pc:sldMk cId="1652133998" sldId="256"/>
            <ac:picMk id="11" creationId="{4F067C57-55D4-424A-849D-F793EE03BFFA}"/>
          </ac:picMkLst>
        </pc:picChg>
      </pc:sldChg>
      <pc:sldChg chg="addSp delSp modSp">
        <pc:chgData name="Susanna Zoeckler" userId="d851dd1ce6254ee9" providerId="Windows Live" clId="Web-{D7DF98E9-2B2C-4EB9-BB92-1EA40002F952}" dt="2020-08-24T21:42:41.042" v="247" actId="14100"/>
        <pc:sldMkLst>
          <pc:docMk/>
          <pc:sldMk cId="1654255301" sldId="257"/>
        </pc:sldMkLst>
        <pc:spChg chg="mod">
          <ac:chgData name="Susanna Zoeckler" userId="d851dd1ce6254ee9" providerId="Windows Live" clId="Web-{D7DF98E9-2B2C-4EB9-BB92-1EA40002F952}" dt="2020-08-24T21:36:42.491" v="153" actId="20577"/>
          <ac:spMkLst>
            <pc:docMk/>
            <pc:sldMk cId="1654255301" sldId="257"/>
            <ac:spMk id="13" creationId="{00000000-0000-0000-0000-000000000000}"/>
          </ac:spMkLst>
        </pc:spChg>
        <pc:spChg chg="del mod">
          <ac:chgData name="Susanna Zoeckler" userId="d851dd1ce6254ee9" providerId="Windows Live" clId="Web-{D7DF98E9-2B2C-4EB9-BB92-1EA40002F952}" dt="2020-08-24T21:39:15.171" v="231"/>
          <ac:spMkLst>
            <pc:docMk/>
            <pc:sldMk cId="1654255301" sldId="257"/>
            <ac:spMk id="14" creationId="{00000000-0000-0000-0000-000000000000}"/>
          </ac:spMkLst>
        </pc:spChg>
        <pc:picChg chg="add mod ord modCrop">
          <ac:chgData name="Susanna Zoeckler" userId="d851dd1ce6254ee9" providerId="Windows Live" clId="Web-{D7DF98E9-2B2C-4EB9-BB92-1EA40002F952}" dt="2020-08-24T21:42:33.370" v="245" actId="1076"/>
          <ac:picMkLst>
            <pc:docMk/>
            <pc:sldMk cId="1654255301" sldId="257"/>
            <ac:picMk id="2" creationId="{2424C268-F45A-46ED-8AAD-2FA91822822C}"/>
          </ac:picMkLst>
        </pc:picChg>
        <pc:picChg chg="add mod modCrop">
          <ac:chgData name="Susanna Zoeckler" userId="d851dd1ce6254ee9" providerId="Windows Live" clId="Web-{D7DF98E9-2B2C-4EB9-BB92-1EA40002F952}" dt="2020-08-24T21:42:41.042" v="247" actId="14100"/>
          <ac:picMkLst>
            <pc:docMk/>
            <pc:sldMk cId="1654255301" sldId="257"/>
            <ac:picMk id="3" creationId="{6EB6467D-709F-4B1F-802C-53EBBBC038EB}"/>
          </ac:picMkLst>
        </pc:picChg>
      </pc:sldChg>
      <pc:sldChg chg="del">
        <pc:chgData name="Susanna Zoeckler" userId="d851dd1ce6254ee9" providerId="Windows Live" clId="Web-{D7DF98E9-2B2C-4EB9-BB92-1EA40002F952}" dt="2020-08-24T21:31:35.863" v="0"/>
        <pc:sldMkLst>
          <pc:docMk/>
          <pc:sldMk cId="4010278615" sldId="258"/>
        </pc:sldMkLst>
      </pc:sldChg>
      <pc:sldChg chg="del">
        <pc:chgData name="Susanna Zoeckler" userId="d851dd1ce6254ee9" providerId="Windows Live" clId="Web-{D7DF98E9-2B2C-4EB9-BB92-1EA40002F952}" dt="2020-08-24T21:31:38.645" v="1"/>
        <pc:sldMkLst>
          <pc:docMk/>
          <pc:sldMk cId="2853788422" sldId="25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C18FBF-3FF5-4C16-97CF-AF03740D7AB6}" type="doc">
      <dgm:prSet loTypeId="urn:microsoft.com/office/officeart/2005/8/layout/hList9" loCatId="list" qsTypeId="urn:microsoft.com/office/officeart/2005/8/quickstyle/simple4" qsCatId="simple" csTypeId="urn:microsoft.com/office/officeart/2005/8/colors/accent1_2" csCatId="accent1" phldr="1"/>
      <dgm:spPr/>
      <dgm:t>
        <a:bodyPr/>
        <a:lstStyle/>
        <a:p>
          <a:endParaRPr lang="en-US"/>
        </a:p>
      </dgm:t>
    </dgm:pt>
    <dgm:pt modelId="{B4F1B46E-22B2-4721-950C-8704487586DC}">
      <dgm:prSet phldrT="[Text]"/>
      <dgm:spPr/>
      <dgm:t>
        <a:bodyPr/>
        <a:lstStyle/>
        <a:p>
          <a:r>
            <a:rPr lang="en-US"/>
            <a:t>1</a:t>
          </a:r>
        </a:p>
      </dgm:t>
      <dgm:extLst>
        <a:ext uri="{E40237B7-FDA0-4F09-8148-C483321AD2D9}">
          <dgm14:cNvPr xmlns:dgm14="http://schemas.microsoft.com/office/drawing/2010/diagram" id="0" name="" title="Step 1 title"/>
        </a:ext>
      </dgm:extLst>
    </dgm:pt>
    <dgm:pt modelId="{E8A66543-CC4D-4785-A93E-5B125E09F826}" type="parTrans" cxnId="{2C8317B2-2EBB-4589-86EA-C77B3B6E81AA}">
      <dgm:prSet/>
      <dgm:spPr/>
      <dgm:t>
        <a:bodyPr/>
        <a:lstStyle/>
        <a:p>
          <a:endParaRPr lang="en-US"/>
        </a:p>
      </dgm:t>
    </dgm:pt>
    <dgm:pt modelId="{A7E2530A-34E2-4E9F-BC78-8920BA140C41}" type="sibTrans" cxnId="{2C8317B2-2EBB-4589-86EA-C77B3B6E81AA}">
      <dgm:prSet/>
      <dgm:spPr/>
      <dgm:t>
        <a:bodyPr/>
        <a:lstStyle/>
        <a:p>
          <a:endParaRPr lang="en-US"/>
        </a:p>
      </dgm:t>
    </dgm:pt>
    <dgm:pt modelId="{9D72CDD3-5859-43DB-BD75-0C3C30E3DE62}">
      <dgm:prSet phldrT="[Text]" custT="1"/>
      <dgm:spPr/>
      <dgm:t>
        <a:bodyPr/>
        <a:lstStyle/>
        <a:p>
          <a:r>
            <a:rPr lang="en-US" sz="1600"/>
            <a:t>Understand the basic definition of privilege</a:t>
          </a:r>
        </a:p>
      </dgm:t>
      <dgm:extLst>
        <a:ext uri="{E40237B7-FDA0-4F09-8148-C483321AD2D9}">
          <dgm14:cNvPr xmlns:dgm14="http://schemas.microsoft.com/office/drawing/2010/diagram" id="0" name="" title="Step 1 - first task description"/>
        </a:ext>
      </dgm:extLst>
    </dgm:pt>
    <dgm:pt modelId="{1D5B1F83-33A7-4298-BC11-2B1252AFAEA5}" type="parTrans" cxnId="{DDB5AD9A-40B0-48EF-AF2C-8CCDA330F7FE}">
      <dgm:prSet/>
      <dgm:spPr/>
      <dgm:t>
        <a:bodyPr/>
        <a:lstStyle/>
        <a:p>
          <a:endParaRPr lang="en-US"/>
        </a:p>
      </dgm:t>
    </dgm:pt>
    <dgm:pt modelId="{15E25BD4-1EBF-43C2-8885-DBF66B8429E1}" type="sibTrans" cxnId="{DDB5AD9A-40B0-48EF-AF2C-8CCDA330F7FE}">
      <dgm:prSet/>
      <dgm:spPr/>
      <dgm:t>
        <a:bodyPr/>
        <a:lstStyle/>
        <a:p>
          <a:endParaRPr lang="en-US"/>
        </a:p>
      </dgm:t>
    </dgm:pt>
    <dgm:pt modelId="{F2881FB1-6580-4F21-A283-BFAA6F91D5D2}">
      <dgm:prSet phldrT="[Text]"/>
      <dgm:spPr/>
      <dgm:t>
        <a:bodyPr/>
        <a:lstStyle/>
        <a:p>
          <a:r>
            <a:rPr lang="en-US"/>
            <a:t>2</a:t>
          </a:r>
        </a:p>
      </dgm:t>
      <dgm:extLst>
        <a:ext uri="{E40237B7-FDA0-4F09-8148-C483321AD2D9}">
          <dgm14:cNvPr xmlns:dgm14="http://schemas.microsoft.com/office/drawing/2010/diagram" id="0" name="" title="Step 2 title"/>
        </a:ext>
      </dgm:extLst>
    </dgm:pt>
    <dgm:pt modelId="{2D960FDD-BADA-480D-9043-497C56588AD3}" type="parTrans" cxnId="{4A31D641-1B5D-46D3-B685-0C4DC6EFE71B}">
      <dgm:prSet/>
      <dgm:spPr/>
      <dgm:t>
        <a:bodyPr/>
        <a:lstStyle/>
        <a:p>
          <a:endParaRPr lang="en-US"/>
        </a:p>
      </dgm:t>
    </dgm:pt>
    <dgm:pt modelId="{A5ABDC17-7AB5-4F0E-992A-F9343F5D74EB}" type="sibTrans" cxnId="{4A31D641-1B5D-46D3-B685-0C4DC6EFE71B}">
      <dgm:prSet/>
      <dgm:spPr/>
      <dgm:t>
        <a:bodyPr/>
        <a:lstStyle/>
        <a:p>
          <a:endParaRPr lang="en-US"/>
        </a:p>
      </dgm:t>
    </dgm:pt>
    <dgm:pt modelId="{D5197DDB-D5D2-499F-B255-CF7BB5AE2B43}">
      <dgm:prSet phldrT="[Text]" custT="1"/>
      <dgm:spPr/>
      <dgm:t>
        <a:bodyPr/>
        <a:lstStyle/>
        <a:p>
          <a:r>
            <a:rPr lang="en-US" sz="1600" dirty="0" err="1"/>
            <a:t>Reveiw</a:t>
          </a:r>
          <a:r>
            <a:rPr lang="en-US" sz="1600" dirty="0"/>
            <a:t> several common types of privilege</a:t>
          </a:r>
        </a:p>
      </dgm:t>
      <dgm:extLst>
        <a:ext uri="{E40237B7-FDA0-4F09-8148-C483321AD2D9}">
          <dgm14:cNvPr xmlns:dgm14="http://schemas.microsoft.com/office/drawing/2010/diagram" id="0" name="" title="Step 2 - first task description"/>
        </a:ext>
      </dgm:extLst>
    </dgm:pt>
    <dgm:pt modelId="{B14A4DC9-F40A-4867-ADB8-4BA8A1F83766}" type="parTrans" cxnId="{3204ED53-15A0-4643-A582-021A785F1BA2}">
      <dgm:prSet/>
      <dgm:spPr/>
      <dgm:t>
        <a:bodyPr/>
        <a:lstStyle/>
        <a:p>
          <a:endParaRPr lang="en-US"/>
        </a:p>
      </dgm:t>
    </dgm:pt>
    <dgm:pt modelId="{29F2454A-2FA8-4B3A-AC63-4A0B9FD04A75}" type="sibTrans" cxnId="{3204ED53-15A0-4643-A582-021A785F1BA2}">
      <dgm:prSet/>
      <dgm:spPr/>
      <dgm:t>
        <a:bodyPr/>
        <a:lstStyle/>
        <a:p>
          <a:endParaRPr lang="en-US"/>
        </a:p>
      </dgm:t>
    </dgm:pt>
    <dgm:pt modelId="{6352CA33-6755-44BE-808F-400DA4CF80A7}">
      <dgm:prSet phldrT="[Text]"/>
      <dgm:spPr/>
      <dgm:t>
        <a:bodyPr/>
        <a:lstStyle/>
        <a:p>
          <a:r>
            <a:rPr lang="en-US"/>
            <a:t>3</a:t>
          </a:r>
        </a:p>
      </dgm:t>
      <dgm:extLst>
        <a:ext uri="{E40237B7-FDA0-4F09-8148-C483321AD2D9}">
          <dgm14:cNvPr xmlns:dgm14="http://schemas.microsoft.com/office/drawing/2010/diagram" id="0" name="" title="Step 3 title"/>
        </a:ext>
      </dgm:extLst>
    </dgm:pt>
    <dgm:pt modelId="{AEB59203-63BA-4A96-BADC-40BAEBD9AA40}" type="parTrans" cxnId="{82BAE5DD-3A79-4870-9019-1254385E0650}">
      <dgm:prSet/>
      <dgm:spPr/>
      <dgm:t>
        <a:bodyPr/>
        <a:lstStyle/>
        <a:p>
          <a:endParaRPr lang="en-US"/>
        </a:p>
      </dgm:t>
    </dgm:pt>
    <dgm:pt modelId="{AAB4CF73-4B9B-4AA0-9074-16C2D2AE00A1}" type="sibTrans" cxnId="{82BAE5DD-3A79-4870-9019-1254385E0650}">
      <dgm:prSet/>
      <dgm:spPr/>
      <dgm:t>
        <a:bodyPr/>
        <a:lstStyle/>
        <a:p>
          <a:endParaRPr lang="en-US"/>
        </a:p>
      </dgm:t>
    </dgm:pt>
    <dgm:pt modelId="{9614A323-64B1-4077-A841-022051EC749A}">
      <dgm:prSet phldrT="[Text]" custT="1"/>
      <dgm:spPr/>
      <dgm:t>
        <a:bodyPr/>
        <a:lstStyle/>
        <a:p>
          <a:r>
            <a:rPr lang="en-US" sz="1600"/>
            <a:t>Consider types of privilege and it’s impact on your life and the lives of others</a:t>
          </a:r>
        </a:p>
      </dgm:t>
      <dgm:extLst>
        <a:ext uri="{E40237B7-FDA0-4F09-8148-C483321AD2D9}">
          <dgm14:cNvPr xmlns:dgm14="http://schemas.microsoft.com/office/drawing/2010/diagram" id="0" name="" title="Step 3 - first task description"/>
        </a:ext>
      </dgm:extLst>
    </dgm:pt>
    <dgm:pt modelId="{E5F6BCBD-B84E-4018-BE9E-BF57FF3B4B36}" type="parTrans" cxnId="{FC7BD086-74EA-4D6C-9657-E916D355F209}">
      <dgm:prSet/>
      <dgm:spPr/>
      <dgm:t>
        <a:bodyPr/>
        <a:lstStyle/>
        <a:p>
          <a:endParaRPr lang="en-US"/>
        </a:p>
      </dgm:t>
    </dgm:pt>
    <dgm:pt modelId="{FEC2A79F-8857-403A-A738-E8CE75C965E2}" type="sibTrans" cxnId="{FC7BD086-74EA-4D6C-9657-E916D355F209}">
      <dgm:prSet/>
      <dgm:spPr/>
      <dgm:t>
        <a:bodyPr/>
        <a:lstStyle/>
        <a:p>
          <a:endParaRPr lang="en-US"/>
        </a:p>
      </dgm:t>
    </dgm:pt>
    <dgm:pt modelId="{D8569A91-FD25-4A72-B41F-287A5C3971CA}">
      <dgm:prSet/>
      <dgm:spPr/>
      <dgm:t>
        <a:bodyPr/>
        <a:lstStyle/>
        <a:p>
          <a:r>
            <a:rPr lang="en-US"/>
            <a:t>4</a:t>
          </a:r>
        </a:p>
      </dgm:t>
    </dgm:pt>
    <dgm:pt modelId="{F73487C1-BCE8-4286-BBFA-8834D751DF22}" type="parTrans" cxnId="{4DFA0DC5-17D8-4B3D-888F-ACA7ABA96D03}">
      <dgm:prSet/>
      <dgm:spPr/>
      <dgm:t>
        <a:bodyPr/>
        <a:lstStyle/>
        <a:p>
          <a:endParaRPr lang="en-US"/>
        </a:p>
      </dgm:t>
    </dgm:pt>
    <dgm:pt modelId="{EAFAA4D1-7E21-46E0-BF92-611DB3D379EE}" type="sibTrans" cxnId="{4DFA0DC5-17D8-4B3D-888F-ACA7ABA96D03}">
      <dgm:prSet/>
      <dgm:spPr/>
      <dgm:t>
        <a:bodyPr/>
        <a:lstStyle/>
        <a:p>
          <a:endParaRPr lang="en-US"/>
        </a:p>
      </dgm:t>
    </dgm:pt>
    <dgm:pt modelId="{39F381E8-E7A9-4D61-A0E7-969629BB0366}">
      <dgm:prSet custT="1"/>
      <dgm:spPr/>
      <dgm:t>
        <a:bodyPr/>
        <a:lstStyle/>
        <a:p>
          <a:r>
            <a:rPr lang="en-US" sz="1600"/>
            <a:t>Use awareness of one’s own privilege to become a more effective ally</a:t>
          </a:r>
        </a:p>
      </dgm:t>
    </dgm:pt>
    <dgm:pt modelId="{91731040-F60B-49A2-AF13-5D5DCD7835EC}" type="parTrans" cxnId="{D09B0E7B-36C0-485A-88DD-2F4628CC84CC}">
      <dgm:prSet/>
      <dgm:spPr/>
      <dgm:t>
        <a:bodyPr/>
        <a:lstStyle/>
        <a:p>
          <a:endParaRPr lang="en-US"/>
        </a:p>
      </dgm:t>
    </dgm:pt>
    <dgm:pt modelId="{B5BB5D46-2B99-476D-BD22-94E714A31416}" type="sibTrans" cxnId="{D09B0E7B-36C0-485A-88DD-2F4628CC84CC}">
      <dgm:prSet/>
      <dgm:spPr/>
      <dgm:t>
        <a:bodyPr/>
        <a:lstStyle/>
        <a:p>
          <a:endParaRPr lang="en-US"/>
        </a:p>
      </dgm:t>
    </dgm:pt>
    <dgm:pt modelId="{0DC7A063-583D-4B0F-88B2-BD54F95D95AF}" type="pres">
      <dgm:prSet presAssocID="{00C18FBF-3FF5-4C16-97CF-AF03740D7AB6}" presName="list" presStyleCnt="0">
        <dgm:presLayoutVars>
          <dgm:dir/>
          <dgm:animLvl val="lvl"/>
        </dgm:presLayoutVars>
      </dgm:prSet>
      <dgm:spPr/>
    </dgm:pt>
    <dgm:pt modelId="{3B23570A-ECC9-4DF8-BCB4-0465C69CBB88}" type="pres">
      <dgm:prSet presAssocID="{B4F1B46E-22B2-4721-950C-8704487586DC}" presName="posSpace" presStyleCnt="0"/>
      <dgm:spPr/>
    </dgm:pt>
    <dgm:pt modelId="{FC66A233-6BBA-46AF-B2F6-28E379B158E2}" type="pres">
      <dgm:prSet presAssocID="{B4F1B46E-22B2-4721-950C-8704487586DC}" presName="vertFlow" presStyleCnt="0"/>
      <dgm:spPr/>
    </dgm:pt>
    <dgm:pt modelId="{46739A04-1AA3-49C6-8EA7-EB1DE975B900}" type="pres">
      <dgm:prSet presAssocID="{B4F1B46E-22B2-4721-950C-8704487586DC}" presName="topSpace" presStyleCnt="0"/>
      <dgm:spPr/>
    </dgm:pt>
    <dgm:pt modelId="{535C6EC9-8098-42C5-8527-E62FF045E4EB}" type="pres">
      <dgm:prSet presAssocID="{B4F1B46E-22B2-4721-950C-8704487586DC}" presName="firstComp" presStyleCnt="0"/>
      <dgm:spPr/>
    </dgm:pt>
    <dgm:pt modelId="{6B08AC4B-4CEC-41E5-AE19-47A4E2720563}" type="pres">
      <dgm:prSet presAssocID="{B4F1B46E-22B2-4721-950C-8704487586DC}" presName="firstChild" presStyleLbl="bgAccFollowNode1" presStyleIdx="0" presStyleCnt="4" custScaleY="250935"/>
      <dgm:spPr/>
    </dgm:pt>
    <dgm:pt modelId="{187D4E8C-5C91-4D00-870C-2C45D4EA263C}" type="pres">
      <dgm:prSet presAssocID="{B4F1B46E-22B2-4721-950C-8704487586DC}" presName="firstChildTx" presStyleLbl="bgAccFollowNode1" presStyleIdx="0" presStyleCnt="4">
        <dgm:presLayoutVars>
          <dgm:bulletEnabled val="1"/>
        </dgm:presLayoutVars>
      </dgm:prSet>
      <dgm:spPr/>
    </dgm:pt>
    <dgm:pt modelId="{3845DB9A-BEF3-4D5D-B9C7-5FC0456401AC}" type="pres">
      <dgm:prSet presAssocID="{B4F1B46E-22B2-4721-950C-8704487586DC}" presName="negSpace" presStyleCnt="0"/>
      <dgm:spPr/>
    </dgm:pt>
    <dgm:pt modelId="{FC7ED273-8CFD-43C2-9C05-44FADF3E0637}" type="pres">
      <dgm:prSet presAssocID="{B4F1B46E-22B2-4721-950C-8704487586DC}" presName="circle" presStyleLbl="node1" presStyleIdx="0" presStyleCnt="4"/>
      <dgm:spPr/>
    </dgm:pt>
    <dgm:pt modelId="{13C564B0-C27E-4ABA-AFDA-59E145B256BA}" type="pres">
      <dgm:prSet presAssocID="{A7E2530A-34E2-4E9F-BC78-8920BA140C41}" presName="transSpace" presStyleCnt="0"/>
      <dgm:spPr/>
    </dgm:pt>
    <dgm:pt modelId="{6300E233-87DF-4270-9808-160BFEB8A5BE}" type="pres">
      <dgm:prSet presAssocID="{F2881FB1-6580-4F21-A283-BFAA6F91D5D2}" presName="posSpace" presStyleCnt="0"/>
      <dgm:spPr/>
    </dgm:pt>
    <dgm:pt modelId="{6E53DEF7-499E-42EE-802D-59B2F8915392}" type="pres">
      <dgm:prSet presAssocID="{F2881FB1-6580-4F21-A283-BFAA6F91D5D2}" presName="vertFlow" presStyleCnt="0"/>
      <dgm:spPr/>
    </dgm:pt>
    <dgm:pt modelId="{E08C30D1-35EA-4D05-9731-5D01E3FCBD09}" type="pres">
      <dgm:prSet presAssocID="{F2881FB1-6580-4F21-A283-BFAA6F91D5D2}" presName="topSpace" presStyleCnt="0"/>
      <dgm:spPr/>
    </dgm:pt>
    <dgm:pt modelId="{2F3BD88A-9166-4A26-B941-B9BAEE1A11D5}" type="pres">
      <dgm:prSet presAssocID="{F2881FB1-6580-4F21-A283-BFAA6F91D5D2}" presName="firstComp" presStyleCnt="0"/>
      <dgm:spPr/>
    </dgm:pt>
    <dgm:pt modelId="{F660F4B9-35DB-4256-A868-A35C6DCCF6B2}" type="pres">
      <dgm:prSet presAssocID="{F2881FB1-6580-4F21-A283-BFAA6F91D5D2}" presName="firstChild" presStyleLbl="bgAccFollowNode1" presStyleIdx="1" presStyleCnt="4" custScaleY="250424"/>
      <dgm:spPr/>
    </dgm:pt>
    <dgm:pt modelId="{10C9E3CF-3A8F-4100-8ACD-91E2373197A2}" type="pres">
      <dgm:prSet presAssocID="{F2881FB1-6580-4F21-A283-BFAA6F91D5D2}" presName="firstChildTx" presStyleLbl="bgAccFollowNode1" presStyleIdx="1" presStyleCnt="4">
        <dgm:presLayoutVars>
          <dgm:bulletEnabled val="1"/>
        </dgm:presLayoutVars>
      </dgm:prSet>
      <dgm:spPr/>
    </dgm:pt>
    <dgm:pt modelId="{69136330-53DB-4978-A56B-160862279381}" type="pres">
      <dgm:prSet presAssocID="{F2881FB1-6580-4F21-A283-BFAA6F91D5D2}" presName="negSpace" presStyleCnt="0"/>
      <dgm:spPr/>
    </dgm:pt>
    <dgm:pt modelId="{FD776C1E-557E-4553-9447-49B69EEC7907}" type="pres">
      <dgm:prSet presAssocID="{F2881FB1-6580-4F21-A283-BFAA6F91D5D2}" presName="circle" presStyleLbl="node1" presStyleIdx="1" presStyleCnt="4"/>
      <dgm:spPr/>
    </dgm:pt>
    <dgm:pt modelId="{FC2522F1-14BB-4B37-B60E-2E8A7E8A6C30}" type="pres">
      <dgm:prSet presAssocID="{A5ABDC17-7AB5-4F0E-992A-F9343F5D74EB}" presName="transSpace" presStyleCnt="0"/>
      <dgm:spPr/>
    </dgm:pt>
    <dgm:pt modelId="{2C2F6211-85A7-47FE-9239-DE94DF41A263}" type="pres">
      <dgm:prSet presAssocID="{6352CA33-6755-44BE-808F-400DA4CF80A7}" presName="posSpace" presStyleCnt="0"/>
      <dgm:spPr/>
    </dgm:pt>
    <dgm:pt modelId="{7B0C2EAE-70CB-4160-863D-210C3C66D5FD}" type="pres">
      <dgm:prSet presAssocID="{6352CA33-6755-44BE-808F-400DA4CF80A7}" presName="vertFlow" presStyleCnt="0"/>
      <dgm:spPr/>
    </dgm:pt>
    <dgm:pt modelId="{5AF3752E-55A6-443C-AD35-C49DF50A4566}" type="pres">
      <dgm:prSet presAssocID="{6352CA33-6755-44BE-808F-400DA4CF80A7}" presName="topSpace" presStyleCnt="0"/>
      <dgm:spPr/>
    </dgm:pt>
    <dgm:pt modelId="{53567A66-F0E9-4EF8-ADA9-764BA36AA6A9}" type="pres">
      <dgm:prSet presAssocID="{6352CA33-6755-44BE-808F-400DA4CF80A7}" presName="firstComp" presStyleCnt="0"/>
      <dgm:spPr/>
    </dgm:pt>
    <dgm:pt modelId="{AD2806AC-6A03-4F05-9F4D-F72EA0E56FBF}" type="pres">
      <dgm:prSet presAssocID="{6352CA33-6755-44BE-808F-400DA4CF80A7}" presName="firstChild" presStyleLbl="bgAccFollowNode1" presStyleIdx="2" presStyleCnt="4" custScaleY="251027"/>
      <dgm:spPr/>
    </dgm:pt>
    <dgm:pt modelId="{F8977219-728E-448F-AE8B-46B14F4F17DE}" type="pres">
      <dgm:prSet presAssocID="{6352CA33-6755-44BE-808F-400DA4CF80A7}" presName="firstChildTx" presStyleLbl="bgAccFollowNode1" presStyleIdx="2" presStyleCnt="4">
        <dgm:presLayoutVars>
          <dgm:bulletEnabled val="1"/>
        </dgm:presLayoutVars>
      </dgm:prSet>
      <dgm:spPr/>
    </dgm:pt>
    <dgm:pt modelId="{FBCC4E74-37C0-494F-ABC0-7D18132E1437}" type="pres">
      <dgm:prSet presAssocID="{6352CA33-6755-44BE-808F-400DA4CF80A7}" presName="negSpace" presStyleCnt="0"/>
      <dgm:spPr/>
    </dgm:pt>
    <dgm:pt modelId="{89E6DA6E-7A23-44BD-8A99-378091FF741D}" type="pres">
      <dgm:prSet presAssocID="{6352CA33-6755-44BE-808F-400DA4CF80A7}" presName="circle" presStyleLbl="node1" presStyleIdx="2" presStyleCnt="4"/>
      <dgm:spPr/>
    </dgm:pt>
    <dgm:pt modelId="{7C6CB7D8-7628-4395-813D-90C07F10512D}" type="pres">
      <dgm:prSet presAssocID="{AAB4CF73-4B9B-4AA0-9074-16C2D2AE00A1}" presName="transSpace" presStyleCnt="0"/>
      <dgm:spPr/>
    </dgm:pt>
    <dgm:pt modelId="{41E6D753-E31F-45BE-BDBB-785EBAA372DC}" type="pres">
      <dgm:prSet presAssocID="{D8569A91-FD25-4A72-B41F-287A5C3971CA}" presName="posSpace" presStyleCnt="0"/>
      <dgm:spPr/>
    </dgm:pt>
    <dgm:pt modelId="{4F7C3FE0-28B7-49E0-B0FF-CDCA987D2457}" type="pres">
      <dgm:prSet presAssocID="{D8569A91-FD25-4A72-B41F-287A5C3971CA}" presName="vertFlow" presStyleCnt="0"/>
      <dgm:spPr/>
    </dgm:pt>
    <dgm:pt modelId="{B29B19A1-E747-4775-9C53-9BD9CAAFC176}" type="pres">
      <dgm:prSet presAssocID="{D8569A91-FD25-4A72-B41F-287A5C3971CA}" presName="topSpace" presStyleCnt="0"/>
      <dgm:spPr/>
    </dgm:pt>
    <dgm:pt modelId="{31F79483-6E7D-440A-AC38-36163CF40209}" type="pres">
      <dgm:prSet presAssocID="{D8569A91-FD25-4A72-B41F-287A5C3971CA}" presName="firstComp" presStyleCnt="0"/>
      <dgm:spPr/>
    </dgm:pt>
    <dgm:pt modelId="{C2B4A047-7E9C-4ACD-8D46-5FD17A61D8E8}" type="pres">
      <dgm:prSet presAssocID="{D8569A91-FD25-4A72-B41F-287A5C3971CA}" presName="firstChild" presStyleLbl="bgAccFollowNode1" presStyleIdx="3" presStyleCnt="4" custScaleY="250935"/>
      <dgm:spPr/>
    </dgm:pt>
    <dgm:pt modelId="{873B3213-B154-429F-AF62-49265AADCABF}" type="pres">
      <dgm:prSet presAssocID="{D8569A91-FD25-4A72-B41F-287A5C3971CA}" presName="firstChildTx" presStyleLbl="bgAccFollowNode1" presStyleIdx="3" presStyleCnt="4">
        <dgm:presLayoutVars>
          <dgm:bulletEnabled val="1"/>
        </dgm:presLayoutVars>
      </dgm:prSet>
      <dgm:spPr/>
    </dgm:pt>
    <dgm:pt modelId="{C84E910D-9060-4B82-B13D-F7D4AA5E99A9}" type="pres">
      <dgm:prSet presAssocID="{D8569A91-FD25-4A72-B41F-287A5C3971CA}" presName="negSpace" presStyleCnt="0"/>
      <dgm:spPr/>
    </dgm:pt>
    <dgm:pt modelId="{60ABFF5B-34DB-45AA-87DE-F1B27EEC7154}" type="pres">
      <dgm:prSet presAssocID="{D8569A91-FD25-4A72-B41F-287A5C3971CA}" presName="circle" presStyleLbl="node1" presStyleIdx="3" presStyleCnt="4"/>
      <dgm:spPr/>
    </dgm:pt>
  </dgm:ptLst>
  <dgm:cxnLst>
    <dgm:cxn modelId="{20AF3F0D-FCCC-4AE8-8B10-DDA56D69A389}" type="presOf" srcId="{6352CA33-6755-44BE-808F-400DA4CF80A7}" destId="{89E6DA6E-7A23-44BD-8A99-378091FF741D}" srcOrd="0" destOrd="0" presId="urn:microsoft.com/office/officeart/2005/8/layout/hList9"/>
    <dgm:cxn modelId="{7F3B5912-CE3A-4F69-B6A0-82162798FA63}" type="presOf" srcId="{00C18FBF-3FF5-4C16-97CF-AF03740D7AB6}" destId="{0DC7A063-583D-4B0F-88B2-BD54F95D95AF}" srcOrd="0" destOrd="0" presId="urn:microsoft.com/office/officeart/2005/8/layout/hList9"/>
    <dgm:cxn modelId="{9740321C-35B3-4F5F-BD46-905CB7B8FAEB}" type="presOf" srcId="{9614A323-64B1-4077-A841-022051EC749A}" destId="{AD2806AC-6A03-4F05-9F4D-F72EA0E56FBF}" srcOrd="0" destOrd="0" presId="urn:microsoft.com/office/officeart/2005/8/layout/hList9"/>
    <dgm:cxn modelId="{70AA2139-FA57-4EAA-83C0-CFBB31F3B2CD}" type="presOf" srcId="{9D72CDD3-5859-43DB-BD75-0C3C30E3DE62}" destId="{187D4E8C-5C91-4D00-870C-2C45D4EA263C}" srcOrd="1" destOrd="0" presId="urn:microsoft.com/office/officeart/2005/8/layout/hList9"/>
    <dgm:cxn modelId="{4A31D641-1B5D-46D3-B685-0C4DC6EFE71B}" srcId="{00C18FBF-3FF5-4C16-97CF-AF03740D7AB6}" destId="{F2881FB1-6580-4F21-A283-BFAA6F91D5D2}" srcOrd="1" destOrd="0" parTransId="{2D960FDD-BADA-480D-9043-497C56588AD3}" sibTransId="{A5ABDC17-7AB5-4F0E-992A-F9343F5D74EB}"/>
    <dgm:cxn modelId="{3204ED53-15A0-4643-A582-021A785F1BA2}" srcId="{F2881FB1-6580-4F21-A283-BFAA6F91D5D2}" destId="{D5197DDB-D5D2-499F-B255-CF7BB5AE2B43}" srcOrd="0" destOrd="0" parTransId="{B14A4DC9-F40A-4867-ADB8-4BA8A1F83766}" sibTransId="{29F2454A-2FA8-4B3A-AC63-4A0B9FD04A75}"/>
    <dgm:cxn modelId="{D09B0E7B-36C0-485A-88DD-2F4628CC84CC}" srcId="{D8569A91-FD25-4A72-B41F-287A5C3971CA}" destId="{39F381E8-E7A9-4D61-A0E7-969629BB0366}" srcOrd="0" destOrd="0" parTransId="{91731040-F60B-49A2-AF13-5D5DCD7835EC}" sibTransId="{B5BB5D46-2B99-476D-BD22-94E714A31416}"/>
    <dgm:cxn modelId="{91EBC981-9966-474D-865B-BDA7E2C47E93}" type="presOf" srcId="{D8569A91-FD25-4A72-B41F-287A5C3971CA}" destId="{60ABFF5B-34DB-45AA-87DE-F1B27EEC7154}" srcOrd="0" destOrd="0" presId="urn:microsoft.com/office/officeart/2005/8/layout/hList9"/>
    <dgm:cxn modelId="{FC7BD086-74EA-4D6C-9657-E916D355F209}" srcId="{6352CA33-6755-44BE-808F-400DA4CF80A7}" destId="{9614A323-64B1-4077-A841-022051EC749A}" srcOrd="0" destOrd="0" parTransId="{E5F6BCBD-B84E-4018-BE9E-BF57FF3B4B36}" sibTransId="{FEC2A79F-8857-403A-A738-E8CE75C965E2}"/>
    <dgm:cxn modelId="{B736D792-8630-4423-BF25-ED6293A18ADD}" type="presOf" srcId="{9614A323-64B1-4077-A841-022051EC749A}" destId="{F8977219-728E-448F-AE8B-46B14F4F17DE}" srcOrd="1" destOrd="0" presId="urn:microsoft.com/office/officeart/2005/8/layout/hList9"/>
    <dgm:cxn modelId="{DDB5AD9A-40B0-48EF-AF2C-8CCDA330F7FE}" srcId="{B4F1B46E-22B2-4721-950C-8704487586DC}" destId="{9D72CDD3-5859-43DB-BD75-0C3C30E3DE62}" srcOrd="0" destOrd="0" parTransId="{1D5B1F83-33A7-4298-BC11-2B1252AFAEA5}" sibTransId="{15E25BD4-1EBF-43C2-8885-DBF66B8429E1}"/>
    <dgm:cxn modelId="{2C8317B2-2EBB-4589-86EA-C77B3B6E81AA}" srcId="{00C18FBF-3FF5-4C16-97CF-AF03740D7AB6}" destId="{B4F1B46E-22B2-4721-950C-8704487586DC}" srcOrd="0" destOrd="0" parTransId="{E8A66543-CC4D-4785-A93E-5B125E09F826}" sibTransId="{A7E2530A-34E2-4E9F-BC78-8920BA140C41}"/>
    <dgm:cxn modelId="{4DFA0DC5-17D8-4B3D-888F-ACA7ABA96D03}" srcId="{00C18FBF-3FF5-4C16-97CF-AF03740D7AB6}" destId="{D8569A91-FD25-4A72-B41F-287A5C3971CA}" srcOrd="3" destOrd="0" parTransId="{F73487C1-BCE8-4286-BBFA-8834D751DF22}" sibTransId="{EAFAA4D1-7E21-46E0-BF92-611DB3D379EE}"/>
    <dgm:cxn modelId="{2DF4FDC6-9998-45E2-B49B-7BDDAE43878E}" type="presOf" srcId="{B4F1B46E-22B2-4721-950C-8704487586DC}" destId="{FC7ED273-8CFD-43C2-9C05-44FADF3E0637}" srcOrd="0" destOrd="0" presId="urn:microsoft.com/office/officeart/2005/8/layout/hList9"/>
    <dgm:cxn modelId="{A587C2CB-6562-4021-B4BF-D479DBE9444F}" type="presOf" srcId="{D5197DDB-D5D2-499F-B255-CF7BB5AE2B43}" destId="{F660F4B9-35DB-4256-A868-A35C6DCCF6B2}" srcOrd="0" destOrd="0" presId="urn:microsoft.com/office/officeart/2005/8/layout/hList9"/>
    <dgm:cxn modelId="{96DBF5CD-E2EF-4ECA-A639-6814AF685BFB}" type="presOf" srcId="{39F381E8-E7A9-4D61-A0E7-969629BB0366}" destId="{C2B4A047-7E9C-4ACD-8D46-5FD17A61D8E8}" srcOrd="0" destOrd="0" presId="urn:microsoft.com/office/officeart/2005/8/layout/hList9"/>
    <dgm:cxn modelId="{77F620CE-FC2D-42CF-890C-6A28A43BA06E}" type="presOf" srcId="{F2881FB1-6580-4F21-A283-BFAA6F91D5D2}" destId="{FD776C1E-557E-4553-9447-49B69EEC7907}" srcOrd="0" destOrd="0" presId="urn:microsoft.com/office/officeart/2005/8/layout/hList9"/>
    <dgm:cxn modelId="{AACC54D1-0243-46E9-9624-A663799E8A06}" type="presOf" srcId="{9D72CDD3-5859-43DB-BD75-0C3C30E3DE62}" destId="{6B08AC4B-4CEC-41E5-AE19-47A4E2720563}" srcOrd="0" destOrd="0" presId="urn:microsoft.com/office/officeart/2005/8/layout/hList9"/>
    <dgm:cxn modelId="{82BAE5DD-3A79-4870-9019-1254385E0650}" srcId="{00C18FBF-3FF5-4C16-97CF-AF03740D7AB6}" destId="{6352CA33-6755-44BE-808F-400DA4CF80A7}" srcOrd="2" destOrd="0" parTransId="{AEB59203-63BA-4A96-BADC-40BAEBD9AA40}" sibTransId="{AAB4CF73-4B9B-4AA0-9074-16C2D2AE00A1}"/>
    <dgm:cxn modelId="{4A005BDE-F696-48EA-A0DA-126F76332A79}" type="presOf" srcId="{39F381E8-E7A9-4D61-A0E7-969629BB0366}" destId="{873B3213-B154-429F-AF62-49265AADCABF}" srcOrd="1" destOrd="0" presId="urn:microsoft.com/office/officeart/2005/8/layout/hList9"/>
    <dgm:cxn modelId="{59E871E8-E7D2-4CCC-B749-A714977AF5E6}" type="presOf" srcId="{D5197DDB-D5D2-499F-B255-CF7BB5AE2B43}" destId="{10C9E3CF-3A8F-4100-8ACD-91E2373197A2}" srcOrd="1" destOrd="0" presId="urn:microsoft.com/office/officeart/2005/8/layout/hList9"/>
    <dgm:cxn modelId="{E1D1E23B-EC87-45CC-9E87-38B27A23764D}" type="presParOf" srcId="{0DC7A063-583D-4B0F-88B2-BD54F95D95AF}" destId="{3B23570A-ECC9-4DF8-BCB4-0465C69CBB88}" srcOrd="0" destOrd="0" presId="urn:microsoft.com/office/officeart/2005/8/layout/hList9"/>
    <dgm:cxn modelId="{82537023-5CD7-4BB7-84CF-DE8196338CF2}" type="presParOf" srcId="{0DC7A063-583D-4B0F-88B2-BD54F95D95AF}" destId="{FC66A233-6BBA-46AF-B2F6-28E379B158E2}" srcOrd="1" destOrd="0" presId="urn:microsoft.com/office/officeart/2005/8/layout/hList9"/>
    <dgm:cxn modelId="{5DFED7C8-2E54-4441-B032-3A4788B2A8D3}" type="presParOf" srcId="{FC66A233-6BBA-46AF-B2F6-28E379B158E2}" destId="{46739A04-1AA3-49C6-8EA7-EB1DE975B900}" srcOrd="0" destOrd="0" presId="urn:microsoft.com/office/officeart/2005/8/layout/hList9"/>
    <dgm:cxn modelId="{59D81910-4316-4EAE-9A67-0B3EDF027306}" type="presParOf" srcId="{FC66A233-6BBA-46AF-B2F6-28E379B158E2}" destId="{535C6EC9-8098-42C5-8527-E62FF045E4EB}" srcOrd="1" destOrd="0" presId="urn:microsoft.com/office/officeart/2005/8/layout/hList9"/>
    <dgm:cxn modelId="{C4FBC461-0B5D-4B7E-9CAF-A88B1223F18A}" type="presParOf" srcId="{535C6EC9-8098-42C5-8527-E62FF045E4EB}" destId="{6B08AC4B-4CEC-41E5-AE19-47A4E2720563}" srcOrd="0" destOrd="0" presId="urn:microsoft.com/office/officeart/2005/8/layout/hList9"/>
    <dgm:cxn modelId="{16A1B336-CE68-4171-8D18-284543992BEA}" type="presParOf" srcId="{535C6EC9-8098-42C5-8527-E62FF045E4EB}" destId="{187D4E8C-5C91-4D00-870C-2C45D4EA263C}" srcOrd="1" destOrd="0" presId="urn:microsoft.com/office/officeart/2005/8/layout/hList9"/>
    <dgm:cxn modelId="{DEF99A7A-98F1-424D-AC92-7C6B69A0E544}" type="presParOf" srcId="{0DC7A063-583D-4B0F-88B2-BD54F95D95AF}" destId="{3845DB9A-BEF3-4D5D-B9C7-5FC0456401AC}" srcOrd="2" destOrd="0" presId="urn:microsoft.com/office/officeart/2005/8/layout/hList9"/>
    <dgm:cxn modelId="{ACD8FD0D-39C9-49DB-B77E-B03522FDF5FC}" type="presParOf" srcId="{0DC7A063-583D-4B0F-88B2-BD54F95D95AF}" destId="{FC7ED273-8CFD-43C2-9C05-44FADF3E0637}" srcOrd="3" destOrd="0" presId="urn:microsoft.com/office/officeart/2005/8/layout/hList9"/>
    <dgm:cxn modelId="{2C72EC61-81F4-4DCD-A533-255CBC66AE34}" type="presParOf" srcId="{0DC7A063-583D-4B0F-88B2-BD54F95D95AF}" destId="{13C564B0-C27E-4ABA-AFDA-59E145B256BA}" srcOrd="4" destOrd="0" presId="urn:microsoft.com/office/officeart/2005/8/layout/hList9"/>
    <dgm:cxn modelId="{775600F8-FCFE-4862-8108-85F84EA9DEE2}" type="presParOf" srcId="{0DC7A063-583D-4B0F-88B2-BD54F95D95AF}" destId="{6300E233-87DF-4270-9808-160BFEB8A5BE}" srcOrd="5" destOrd="0" presId="urn:microsoft.com/office/officeart/2005/8/layout/hList9"/>
    <dgm:cxn modelId="{AE3B7A69-67E7-41D2-BC1A-3586A3CC259D}" type="presParOf" srcId="{0DC7A063-583D-4B0F-88B2-BD54F95D95AF}" destId="{6E53DEF7-499E-42EE-802D-59B2F8915392}" srcOrd="6" destOrd="0" presId="urn:microsoft.com/office/officeart/2005/8/layout/hList9"/>
    <dgm:cxn modelId="{76A9B804-07B5-4060-AA61-249A1765ECB9}" type="presParOf" srcId="{6E53DEF7-499E-42EE-802D-59B2F8915392}" destId="{E08C30D1-35EA-4D05-9731-5D01E3FCBD09}" srcOrd="0" destOrd="0" presId="urn:microsoft.com/office/officeart/2005/8/layout/hList9"/>
    <dgm:cxn modelId="{6162898E-21FD-497B-BFEE-B78CF45F7D9A}" type="presParOf" srcId="{6E53DEF7-499E-42EE-802D-59B2F8915392}" destId="{2F3BD88A-9166-4A26-B941-B9BAEE1A11D5}" srcOrd="1" destOrd="0" presId="urn:microsoft.com/office/officeart/2005/8/layout/hList9"/>
    <dgm:cxn modelId="{71D4EFDE-15BC-4327-9242-5F72F9DAFAD4}" type="presParOf" srcId="{2F3BD88A-9166-4A26-B941-B9BAEE1A11D5}" destId="{F660F4B9-35DB-4256-A868-A35C6DCCF6B2}" srcOrd="0" destOrd="0" presId="urn:microsoft.com/office/officeart/2005/8/layout/hList9"/>
    <dgm:cxn modelId="{9B414BA4-2018-40DF-8E7D-AD7E78EF0217}" type="presParOf" srcId="{2F3BD88A-9166-4A26-B941-B9BAEE1A11D5}" destId="{10C9E3CF-3A8F-4100-8ACD-91E2373197A2}" srcOrd="1" destOrd="0" presId="urn:microsoft.com/office/officeart/2005/8/layout/hList9"/>
    <dgm:cxn modelId="{D8406746-50BE-425E-A523-9ED524500743}" type="presParOf" srcId="{0DC7A063-583D-4B0F-88B2-BD54F95D95AF}" destId="{69136330-53DB-4978-A56B-160862279381}" srcOrd="7" destOrd="0" presId="urn:microsoft.com/office/officeart/2005/8/layout/hList9"/>
    <dgm:cxn modelId="{A91BC494-75AC-4CCA-8CC1-7E9884C2F3AD}" type="presParOf" srcId="{0DC7A063-583D-4B0F-88B2-BD54F95D95AF}" destId="{FD776C1E-557E-4553-9447-49B69EEC7907}" srcOrd="8" destOrd="0" presId="urn:microsoft.com/office/officeart/2005/8/layout/hList9"/>
    <dgm:cxn modelId="{487F9920-08DF-4AC5-BA64-D35F42602B66}" type="presParOf" srcId="{0DC7A063-583D-4B0F-88B2-BD54F95D95AF}" destId="{FC2522F1-14BB-4B37-B60E-2E8A7E8A6C30}" srcOrd="9" destOrd="0" presId="urn:microsoft.com/office/officeart/2005/8/layout/hList9"/>
    <dgm:cxn modelId="{DC194D92-7E98-42DD-A8CA-BCD1EDD2C95D}" type="presParOf" srcId="{0DC7A063-583D-4B0F-88B2-BD54F95D95AF}" destId="{2C2F6211-85A7-47FE-9239-DE94DF41A263}" srcOrd="10" destOrd="0" presId="urn:microsoft.com/office/officeart/2005/8/layout/hList9"/>
    <dgm:cxn modelId="{575F4FD6-9E0F-4F5E-88EE-9B265B6FD4F4}" type="presParOf" srcId="{0DC7A063-583D-4B0F-88B2-BD54F95D95AF}" destId="{7B0C2EAE-70CB-4160-863D-210C3C66D5FD}" srcOrd="11" destOrd="0" presId="urn:microsoft.com/office/officeart/2005/8/layout/hList9"/>
    <dgm:cxn modelId="{8AE96C49-A416-4FC7-84EE-2BDAF35C57FF}" type="presParOf" srcId="{7B0C2EAE-70CB-4160-863D-210C3C66D5FD}" destId="{5AF3752E-55A6-443C-AD35-C49DF50A4566}" srcOrd="0" destOrd="0" presId="urn:microsoft.com/office/officeart/2005/8/layout/hList9"/>
    <dgm:cxn modelId="{235B263C-399E-4245-95BD-2AA1F19D4AB4}" type="presParOf" srcId="{7B0C2EAE-70CB-4160-863D-210C3C66D5FD}" destId="{53567A66-F0E9-4EF8-ADA9-764BA36AA6A9}" srcOrd="1" destOrd="0" presId="urn:microsoft.com/office/officeart/2005/8/layout/hList9"/>
    <dgm:cxn modelId="{265DA8D6-D429-4956-8CB8-10EE7EF20F0C}" type="presParOf" srcId="{53567A66-F0E9-4EF8-ADA9-764BA36AA6A9}" destId="{AD2806AC-6A03-4F05-9F4D-F72EA0E56FBF}" srcOrd="0" destOrd="0" presId="urn:microsoft.com/office/officeart/2005/8/layout/hList9"/>
    <dgm:cxn modelId="{35A8C2CA-EB30-45FD-8152-A7470BE42B4C}" type="presParOf" srcId="{53567A66-F0E9-4EF8-ADA9-764BA36AA6A9}" destId="{F8977219-728E-448F-AE8B-46B14F4F17DE}" srcOrd="1" destOrd="0" presId="urn:microsoft.com/office/officeart/2005/8/layout/hList9"/>
    <dgm:cxn modelId="{EF3F399A-E096-436A-AD74-CF747D62B02A}" type="presParOf" srcId="{0DC7A063-583D-4B0F-88B2-BD54F95D95AF}" destId="{FBCC4E74-37C0-494F-ABC0-7D18132E1437}" srcOrd="12" destOrd="0" presId="urn:microsoft.com/office/officeart/2005/8/layout/hList9"/>
    <dgm:cxn modelId="{5EA17F20-F6C6-4B5A-AFEB-38BD8F975065}" type="presParOf" srcId="{0DC7A063-583D-4B0F-88B2-BD54F95D95AF}" destId="{89E6DA6E-7A23-44BD-8A99-378091FF741D}" srcOrd="13" destOrd="0" presId="urn:microsoft.com/office/officeart/2005/8/layout/hList9"/>
    <dgm:cxn modelId="{C8F28DE0-E1B5-4AD1-A6D9-470D4698C53D}" type="presParOf" srcId="{0DC7A063-583D-4B0F-88B2-BD54F95D95AF}" destId="{7C6CB7D8-7628-4395-813D-90C07F10512D}" srcOrd="14" destOrd="0" presId="urn:microsoft.com/office/officeart/2005/8/layout/hList9"/>
    <dgm:cxn modelId="{1AAE9A8F-4389-4E8C-AC1D-BC01BFA5BD74}" type="presParOf" srcId="{0DC7A063-583D-4B0F-88B2-BD54F95D95AF}" destId="{41E6D753-E31F-45BE-BDBB-785EBAA372DC}" srcOrd="15" destOrd="0" presId="urn:microsoft.com/office/officeart/2005/8/layout/hList9"/>
    <dgm:cxn modelId="{590D0411-E65A-4181-B5AE-350FDE217C4D}" type="presParOf" srcId="{0DC7A063-583D-4B0F-88B2-BD54F95D95AF}" destId="{4F7C3FE0-28B7-49E0-B0FF-CDCA987D2457}" srcOrd="16" destOrd="0" presId="urn:microsoft.com/office/officeart/2005/8/layout/hList9"/>
    <dgm:cxn modelId="{CA52418B-1A49-424E-B0F8-ACCB9CD657EA}" type="presParOf" srcId="{4F7C3FE0-28B7-49E0-B0FF-CDCA987D2457}" destId="{B29B19A1-E747-4775-9C53-9BD9CAAFC176}" srcOrd="0" destOrd="0" presId="urn:microsoft.com/office/officeart/2005/8/layout/hList9"/>
    <dgm:cxn modelId="{5BD38450-5578-4EF2-B378-99ADFF7B87CD}" type="presParOf" srcId="{4F7C3FE0-28B7-49E0-B0FF-CDCA987D2457}" destId="{31F79483-6E7D-440A-AC38-36163CF40209}" srcOrd="1" destOrd="0" presId="urn:microsoft.com/office/officeart/2005/8/layout/hList9"/>
    <dgm:cxn modelId="{1D190A3E-EBAE-407A-8365-5632DDDF2ABB}" type="presParOf" srcId="{31F79483-6E7D-440A-AC38-36163CF40209}" destId="{C2B4A047-7E9C-4ACD-8D46-5FD17A61D8E8}" srcOrd="0" destOrd="0" presId="urn:microsoft.com/office/officeart/2005/8/layout/hList9"/>
    <dgm:cxn modelId="{9B27C867-92D2-4605-9997-EB6FF65F6651}" type="presParOf" srcId="{31F79483-6E7D-440A-AC38-36163CF40209}" destId="{873B3213-B154-429F-AF62-49265AADCABF}" srcOrd="1" destOrd="0" presId="urn:microsoft.com/office/officeart/2005/8/layout/hList9"/>
    <dgm:cxn modelId="{6E60D7FD-E294-40AC-A14C-8AD856E25847}" type="presParOf" srcId="{0DC7A063-583D-4B0F-88B2-BD54F95D95AF}" destId="{C84E910D-9060-4B82-B13D-F7D4AA5E99A9}" srcOrd="17" destOrd="0" presId="urn:microsoft.com/office/officeart/2005/8/layout/hList9"/>
    <dgm:cxn modelId="{9502442E-1453-4D65-97A3-5F4A2E59E155}" type="presParOf" srcId="{0DC7A063-583D-4B0F-88B2-BD54F95D95AF}" destId="{60ABFF5B-34DB-45AA-87DE-F1B27EEC7154}" srcOrd="1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42E241-890C-4B6E-B8A2-471B3C40F972}"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3FAE52BE-63EC-477B-A042-E2B86778F274}">
      <dgm:prSet/>
      <dgm:spPr/>
      <dgm:t>
        <a:bodyPr/>
        <a:lstStyle/>
        <a:p>
          <a:r>
            <a:rPr lang="en-US" dirty="0"/>
            <a:t>Some types privilege can change over time based on circumstances, popular culture and norms, also known as social constructs.</a:t>
          </a:r>
        </a:p>
      </dgm:t>
    </dgm:pt>
    <dgm:pt modelId="{BFBB8ACC-14D3-4707-BF9A-E6C1BDA8A067}" type="parTrans" cxnId="{77A7B3B8-F64C-42CC-B011-CFDD1DA4D852}">
      <dgm:prSet/>
      <dgm:spPr/>
      <dgm:t>
        <a:bodyPr/>
        <a:lstStyle/>
        <a:p>
          <a:endParaRPr lang="en-US"/>
        </a:p>
      </dgm:t>
    </dgm:pt>
    <dgm:pt modelId="{6A484348-8F4F-480E-80A7-DE4E6FBF5A39}" type="sibTrans" cxnId="{77A7B3B8-F64C-42CC-B011-CFDD1DA4D852}">
      <dgm:prSet/>
      <dgm:spPr/>
      <dgm:t>
        <a:bodyPr/>
        <a:lstStyle/>
        <a:p>
          <a:endParaRPr lang="en-US"/>
        </a:p>
      </dgm:t>
    </dgm:pt>
    <dgm:pt modelId="{F5C8E854-C5BB-42C6-AA6A-D3E1DF96288F}" type="pres">
      <dgm:prSet presAssocID="{6942E241-890C-4B6E-B8A2-471B3C40F972}" presName="cycle" presStyleCnt="0">
        <dgm:presLayoutVars>
          <dgm:dir/>
          <dgm:resizeHandles val="exact"/>
        </dgm:presLayoutVars>
      </dgm:prSet>
      <dgm:spPr/>
    </dgm:pt>
    <dgm:pt modelId="{743F7F96-67B8-4C6A-B7C5-0F1ACBAE5493}" type="pres">
      <dgm:prSet presAssocID="{3FAE52BE-63EC-477B-A042-E2B86778F274}" presName="node" presStyleLbl="node1" presStyleIdx="0" presStyleCnt="1">
        <dgm:presLayoutVars>
          <dgm:bulletEnabled val="1"/>
        </dgm:presLayoutVars>
      </dgm:prSet>
      <dgm:spPr/>
    </dgm:pt>
  </dgm:ptLst>
  <dgm:cxnLst>
    <dgm:cxn modelId="{3B46A878-CAC2-4AA2-BA3E-5C355A26AB09}" type="presOf" srcId="{3FAE52BE-63EC-477B-A042-E2B86778F274}" destId="{743F7F96-67B8-4C6A-B7C5-0F1ACBAE5493}" srcOrd="0" destOrd="0" presId="urn:microsoft.com/office/officeart/2005/8/layout/cycle2"/>
    <dgm:cxn modelId="{77A7B3B8-F64C-42CC-B011-CFDD1DA4D852}" srcId="{6942E241-890C-4B6E-B8A2-471B3C40F972}" destId="{3FAE52BE-63EC-477B-A042-E2B86778F274}" srcOrd="0" destOrd="0" parTransId="{BFBB8ACC-14D3-4707-BF9A-E6C1BDA8A067}" sibTransId="{6A484348-8F4F-480E-80A7-DE4E6FBF5A39}"/>
    <dgm:cxn modelId="{008905EC-31E3-477A-9ACB-D6A9CFE2ADFC}" type="presOf" srcId="{6942E241-890C-4B6E-B8A2-471B3C40F972}" destId="{F5C8E854-C5BB-42C6-AA6A-D3E1DF96288F}" srcOrd="0" destOrd="0" presId="urn:microsoft.com/office/officeart/2005/8/layout/cycle2"/>
    <dgm:cxn modelId="{526A508C-E200-4827-996D-0ABEE4EABA30}" type="presParOf" srcId="{F5C8E854-C5BB-42C6-AA6A-D3E1DF96288F}" destId="{743F7F96-67B8-4C6A-B7C5-0F1ACBAE5493}"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9CE570-293F-40DD-BAA1-49FA9877AD3A}"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AD3F5A3F-8B94-4DC7-963C-999C0304407C}">
      <dgm:prSet custT="1"/>
      <dgm:spPr/>
      <dgm:t>
        <a:bodyPr/>
        <a:lstStyle/>
        <a:p>
          <a:endParaRPr lang="en-US" sz="1800"/>
        </a:p>
        <a:p>
          <a:r>
            <a:rPr lang="en-US" sz="1800"/>
            <a:t>“Privilege does not mean that you are rich, that you had an easy life, that everything’s been handed to you and you’ve never had to struggle or work hard. All it means is that there are some things in life that you will not experience or ever have to think about just because of who you are.”</a:t>
          </a:r>
        </a:p>
      </dgm:t>
    </dgm:pt>
    <dgm:pt modelId="{0943AE33-25E0-4E6E-9D18-329966614926}" type="parTrans" cxnId="{FE5D0D8F-18AF-4309-8E61-A75F0FC3F149}">
      <dgm:prSet/>
      <dgm:spPr/>
      <dgm:t>
        <a:bodyPr/>
        <a:lstStyle/>
        <a:p>
          <a:endParaRPr lang="en-US"/>
        </a:p>
      </dgm:t>
    </dgm:pt>
    <dgm:pt modelId="{BC673C04-B01C-43FB-8EE3-9D927AB235C2}" type="sibTrans" cxnId="{FE5D0D8F-18AF-4309-8E61-A75F0FC3F149}">
      <dgm:prSet/>
      <dgm:spPr/>
      <dgm:t>
        <a:bodyPr/>
        <a:lstStyle/>
        <a:p>
          <a:endParaRPr lang="en-US"/>
        </a:p>
      </dgm:t>
    </dgm:pt>
    <dgm:pt modelId="{759596E5-528D-4C7E-9659-96E506F15DED}">
      <dgm:prSet custT="1"/>
      <dgm:spPr/>
      <dgm:t>
        <a:bodyPr/>
        <a:lstStyle/>
        <a:p>
          <a:pPr>
            <a:buFont typeface="+mj-lt"/>
            <a:buNone/>
          </a:pPr>
          <a:r>
            <a:rPr lang="en-US" sz="2400" dirty="0"/>
            <a:t>1. Understand your privilege</a:t>
          </a:r>
        </a:p>
        <a:p>
          <a:pPr>
            <a:buFont typeface="+mj-lt"/>
            <a:buNone/>
          </a:pPr>
          <a:r>
            <a:rPr lang="en-US" sz="2400" dirty="0"/>
            <a:t>2. Listen and do your homework</a:t>
          </a:r>
        </a:p>
        <a:p>
          <a:pPr>
            <a:buFont typeface="+mj-lt"/>
            <a:buNone/>
          </a:pPr>
          <a:r>
            <a:rPr lang="en-US" sz="2400" dirty="0"/>
            <a:t>3. Speak up not over</a:t>
          </a:r>
        </a:p>
        <a:p>
          <a:pPr>
            <a:buFont typeface="+mj-lt"/>
            <a:buNone/>
          </a:pPr>
          <a:r>
            <a:rPr lang="en-US" sz="2400" dirty="0"/>
            <a:t>4. You’ll make mistakes; apologize when you do</a:t>
          </a:r>
        </a:p>
        <a:p>
          <a:pPr>
            <a:buFont typeface="+mj-lt"/>
            <a:buNone/>
          </a:pPr>
          <a:r>
            <a:rPr lang="en-US" sz="2400" dirty="0"/>
            <a:t>5. Ally is a verb</a:t>
          </a:r>
        </a:p>
      </dgm:t>
    </dgm:pt>
    <dgm:pt modelId="{E4E12F0D-1A45-4539-9400-F5E2646A416A}" type="parTrans" cxnId="{16A8D420-4C80-461A-9701-73D92250891B}">
      <dgm:prSet/>
      <dgm:spPr/>
      <dgm:t>
        <a:bodyPr/>
        <a:lstStyle/>
        <a:p>
          <a:endParaRPr lang="en-US"/>
        </a:p>
      </dgm:t>
    </dgm:pt>
    <dgm:pt modelId="{4529BCBA-6ABC-47A0-A011-C94C6276098A}" type="sibTrans" cxnId="{16A8D420-4C80-461A-9701-73D92250891B}">
      <dgm:prSet/>
      <dgm:spPr/>
      <dgm:t>
        <a:bodyPr/>
        <a:lstStyle/>
        <a:p>
          <a:endParaRPr lang="en-US"/>
        </a:p>
      </dgm:t>
    </dgm:pt>
    <dgm:pt modelId="{89D3F439-C18D-4A90-B978-0A0B12810736}" type="pres">
      <dgm:prSet presAssocID="{709CE570-293F-40DD-BAA1-49FA9877AD3A}" presName="list" presStyleCnt="0">
        <dgm:presLayoutVars>
          <dgm:dir/>
          <dgm:animLvl val="lvl"/>
        </dgm:presLayoutVars>
      </dgm:prSet>
      <dgm:spPr/>
    </dgm:pt>
    <dgm:pt modelId="{A98BFE13-7A19-4930-9D0F-B5A9696F855F}" type="pres">
      <dgm:prSet presAssocID="{AD3F5A3F-8B94-4DC7-963C-999C0304407C}" presName="posSpace" presStyleCnt="0"/>
      <dgm:spPr/>
    </dgm:pt>
    <dgm:pt modelId="{A69C4353-3715-452B-ADA3-1D1A8C4C3156}" type="pres">
      <dgm:prSet presAssocID="{AD3F5A3F-8B94-4DC7-963C-999C0304407C}" presName="vertFlow" presStyleCnt="0"/>
      <dgm:spPr/>
    </dgm:pt>
    <dgm:pt modelId="{6998B417-AD1F-4D12-9FD2-9FDDD79BBF89}" type="pres">
      <dgm:prSet presAssocID="{AD3F5A3F-8B94-4DC7-963C-999C0304407C}" presName="topSpace" presStyleCnt="0"/>
      <dgm:spPr/>
    </dgm:pt>
    <dgm:pt modelId="{CB28EC45-45C9-486C-974D-F73BC822208E}" type="pres">
      <dgm:prSet presAssocID="{AD3F5A3F-8B94-4DC7-963C-999C0304407C}" presName="firstComp" presStyleCnt="0"/>
      <dgm:spPr/>
    </dgm:pt>
    <dgm:pt modelId="{5CFA074F-9E41-42EF-8037-72A059432A7C}" type="pres">
      <dgm:prSet presAssocID="{AD3F5A3F-8B94-4DC7-963C-999C0304407C}" presName="firstChild" presStyleLbl="bgAccFollowNode1" presStyleIdx="0" presStyleCnt="1" custScaleX="173184" custScaleY="300321" custLinFactNeighborX="-58040" custLinFactNeighborY="-15310"/>
      <dgm:spPr/>
    </dgm:pt>
    <dgm:pt modelId="{6818ADD9-587B-4EB3-9E6E-DF55C8C298BE}" type="pres">
      <dgm:prSet presAssocID="{AD3F5A3F-8B94-4DC7-963C-999C0304407C}" presName="firstChildTx" presStyleLbl="bgAccFollowNode1" presStyleIdx="0" presStyleCnt="1">
        <dgm:presLayoutVars>
          <dgm:bulletEnabled val="1"/>
        </dgm:presLayoutVars>
      </dgm:prSet>
      <dgm:spPr/>
    </dgm:pt>
    <dgm:pt modelId="{826AA0C7-D59F-495E-9949-2AE925094340}" type="pres">
      <dgm:prSet presAssocID="{AD3F5A3F-8B94-4DC7-963C-999C0304407C}" presName="negSpace" presStyleCnt="0"/>
      <dgm:spPr/>
    </dgm:pt>
    <dgm:pt modelId="{995974FF-63C3-4E06-86EE-B6D5A71155DF}" type="pres">
      <dgm:prSet presAssocID="{AD3F5A3F-8B94-4DC7-963C-999C0304407C}" presName="circle" presStyleLbl="node1" presStyleIdx="0" presStyleCnt="1" custScaleX="330714" custScaleY="341096" custLinFactNeighborX="76769" custLinFactNeighborY="-7046"/>
      <dgm:spPr/>
    </dgm:pt>
  </dgm:ptLst>
  <dgm:cxnLst>
    <dgm:cxn modelId="{16A8D420-4C80-461A-9701-73D92250891B}" srcId="{AD3F5A3F-8B94-4DC7-963C-999C0304407C}" destId="{759596E5-528D-4C7E-9659-96E506F15DED}" srcOrd="0" destOrd="0" parTransId="{E4E12F0D-1A45-4539-9400-F5E2646A416A}" sibTransId="{4529BCBA-6ABC-47A0-A011-C94C6276098A}"/>
    <dgm:cxn modelId="{0E1FAD3A-AB42-4F8A-BB0E-8DC6A6D3E4FF}" type="presOf" srcId="{709CE570-293F-40DD-BAA1-49FA9877AD3A}" destId="{89D3F439-C18D-4A90-B978-0A0B12810736}" srcOrd="0" destOrd="0" presId="urn:microsoft.com/office/officeart/2005/8/layout/hList9"/>
    <dgm:cxn modelId="{AD6A3C51-0C1D-4DB1-B04B-229C1268EDD1}" type="presOf" srcId="{759596E5-528D-4C7E-9659-96E506F15DED}" destId="{5CFA074F-9E41-42EF-8037-72A059432A7C}" srcOrd="0" destOrd="0" presId="urn:microsoft.com/office/officeart/2005/8/layout/hList9"/>
    <dgm:cxn modelId="{C5480D7C-D98B-4CCB-A602-19CEF0764EC2}" type="presOf" srcId="{AD3F5A3F-8B94-4DC7-963C-999C0304407C}" destId="{995974FF-63C3-4E06-86EE-B6D5A71155DF}" srcOrd="0" destOrd="0" presId="urn:microsoft.com/office/officeart/2005/8/layout/hList9"/>
    <dgm:cxn modelId="{A7B9EA7F-20B6-4343-A47E-57A647914D26}" type="presOf" srcId="{759596E5-528D-4C7E-9659-96E506F15DED}" destId="{6818ADD9-587B-4EB3-9E6E-DF55C8C298BE}" srcOrd="1" destOrd="0" presId="urn:microsoft.com/office/officeart/2005/8/layout/hList9"/>
    <dgm:cxn modelId="{FE5D0D8F-18AF-4309-8E61-A75F0FC3F149}" srcId="{709CE570-293F-40DD-BAA1-49FA9877AD3A}" destId="{AD3F5A3F-8B94-4DC7-963C-999C0304407C}" srcOrd="0" destOrd="0" parTransId="{0943AE33-25E0-4E6E-9D18-329966614926}" sibTransId="{BC673C04-B01C-43FB-8EE3-9D927AB235C2}"/>
    <dgm:cxn modelId="{DF7FF82D-4733-4BBE-AA12-5F033E4DA95D}" type="presParOf" srcId="{89D3F439-C18D-4A90-B978-0A0B12810736}" destId="{A98BFE13-7A19-4930-9D0F-B5A9696F855F}" srcOrd="0" destOrd="0" presId="urn:microsoft.com/office/officeart/2005/8/layout/hList9"/>
    <dgm:cxn modelId="{1C244FB9-275F-4213-99E3-1DA17716FAAF}" type="presParOf" srcId="{89D3F439-C18D-4A90-B978-0A0B12810736}" destId="{A69C4353-3715-452B-ADA3-1D1A8C4C3156}" srcOrd="1" destOrd="0" presId="urn:microsoft.com/office/officeart/2005/8/layout/hList9"/>
    <dgm:cxn modelId="{F3EBD9B8-CC75-4D19-8C19-03467D6D7E3A}" type="presParOf" srcId="{A69C4353-3715-452B-ADA3-1D1A8C4C3156}" destId="{6998B417-AD1F-4D12-9FD2-9FDDD79BBF89}" srcOrd="0" destOrd="0" presId="urn:microsoft.com/office/officeart/2005/8/layout/hList9"/>
    <dgm:cxn modelId="{87F72B3A-1644-447A-8A53-66ED82CBEBD1}" type="presParOf" srcId="{A69C4353-3715-452B-ADA3-1D1A8C4C3156}" destId="{CB28EC45-45C9-486C-974D-F73BC822208E}" srcOrd="1" destOrd="0" presId="urn:microsoft.com/office/officeart/2005/8/layout/hList9"/>
    <dgm:cxn modelId="{0055E26D-A0D7-4B1F-9633-EC2FAB17E0D6}" type="presParOf" srcId="{CB28EC45-45C9-486C-974D-F73BC822208E}" destId="{5CFA074F-9E41-42EF-8037-72A059432A7C}" srcOrd="0" destOrd="0" presId="urn:microsoft.com/office/officeart/2005/8/layout/hList9"/>
    <dgm:cxn modelId="{52476AC2-438C-4D7C-B82A-A4DE82671E68}" type="presParOf" srcId="{CB28EC45-45C9-486C-974D-F73BC822208E}" destId="{6818ADD9-587B-4EB3-9E6E-DF55C8C298BE}" srcOrd="1" destOrd="0" presId="urn:microsoft.com/office/officeart/2005/8/layout/hList9"/>
    <dgm:cxn modelId="{56A5F1D2-DDE8-4CBB-BF46-2CB97D5E9F52}" type="presParOf" srcId="{89D3F439-C18D-4A90-B978-0A0B12810736}" destId="{826AA0C7-D59F-495E-9949-2AE925094340}" srcOrd="2" destOrd="0" presId="urn:microsoft.com/office/officeart/2005/8/layout/hList9"/>
    <dgm:cxn modelId="{6E06E3A0-2C63-465C-9B7F-37BFF6DE2575}" type="presParOf" srcId="{89D3F439-C18D-4A90-B978-0A0B12810736}" destId="{995974FF-63C3-4E06-86EE-B6D5A71155DF}" srcOrd="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8AC4B-4CEC-41E5-AE19-47A4E2720563}">
      <dsp:nvSpPr>
        <dsp:cNvPr id="0" name=""/>
        <dsp:cNvSpPr/>
      </dsp:nvSpPr>
      <dsp:spPr>
        <a:xfrm>
          <a:off x="819461" y="1211790"/>
          <a:ext cx="1526209" cy="2554471"/>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a:t>Understand the basic definition of privilege</a:t>
          </a:r>
        </a:p>
      </dsp:txBody>
      <dsp:txXfrm>
        <a:off x="1063655" y="1211790"/>
        <a:ext cx="1282015" cy="2554471"/>
      </dsp:txXfrm>
    </dsp:sp>
    <dsp:sp modelId="{FC7ED273-8CFD-43C2-9C05-44FADF3E0637}">
      <dsp:nvSpPr>
        <dsp:cNvPr id="0" name=""/>
        <dsp:cNvSpPr/>
      </dsp:nvSpPr>
      <dsp:spPr>
        <a:xfrm>
          <a:off x="5483" y="804801"/>
          <a:ext cx="1017472" cy="1017472"/>
        </a:xfrm>
        <a:prstGeom prst="ellipse">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089150">
            <a:lnSpc>
              <a:spcPct val="90000"/>
            </a:lnSpc>
            <a:spcBef>
              <a:spcPct val="0"/>
            </a:spcBef>
            <a:spcAft>
              <a:spcPct val="35000"/>
            </a:spcAft>
            <a:buNone/>
          </a:pPr>
          <a:r>
            <a:rPr lang="en-US" sz="4700" kern="1200"/>
            <a:t>1</a:t>
          </a:r>
        </a:p>
      </dsp:txBody>
      <dsp:txXfrm>
        <a:off x="154488" y="953806"/>
        <a:ext cx="719462" cy="719462"/>
      </dsp:txXfrm>
    </dsp:sp>
    <dsp:sp modelId="{F660F4B9-35DB-4256-A868-A35C6DCCF6B2}">
      <dsp:nvSpPr>
        <dsp:cNvPr id="0" name=""/>
        <dsp:cNvSpPr/>
      </dsp:nvSpPr>
      <dsp:spPr>
        <a:xfrm>
          <a:off x="3363143" y="1211790"/>
          <a:ext cx="1526209" cy="2549270"/>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err="1"/>
            <a:t>Reveiw</a:t>
          </a:r>
          <a:r>
            <a:rPr lang="en-US" sz="1600" kern="1200" dirty="0"/>
            <a:t> several common types of privilege</a:t>
          </a:r>
        </a:p>
      </dsp:txBody>
      <dsp:txXfrm>
        <a:off x="3607337" y="1211790"/>
        <a:ext cx="1282015" cy="2549270"/>
      </dsp:txXfrm>
    </dsp:sp>
    <dsp:sp modelId="{FD776C1E-557E-4553-9447-49B69EEC7907}">
      <dsp:nvSpPr>
        <dsp:cNvPr id="0" name=""/>
        <dsp:cNvSpPr/>
      </dsp:nvSpPr>
      <dsp:spPr>
        <a:xfrm>
          <a:off x="2549165" y="804801"/>
          <a:ext cx="1017472" cy="1017472"/>
        </a:xfrm>
        <a:prstGeom prst="ellipse">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089150">
            <a:lnSpc>
              <a:spcPct val="90000"/>
            </a:lnSpc>
            <a:spcBef>
              <a:spcPct val="0"/>
            </a:spcBef>
            <a:spcAft>
              <a:spcPct val="35000"/>
            </a:spcAft>
            <a:buNone/>
          </a:pPr>
          <a:r>
            <a:rPr lang="en-US" sz="4700" kern="1200"/>
            <a:t>2</a:t>
          </a:r>
        </a:p>
      </dsp:txBody>
      <dsp:txXfrm>
        <a:off x="2698170" y="953806"/>
        <a:ext cx="719462" cy="719462"/>
      </dsp:txXfrm>
    </dsp:sp>
    <dsp:sp modelId="{AD2806AC-6A03-4F05-9F4D-F72EA0E56FBF}">
      <dsp:nvSpPr>
        <dsp:cNvPr id="0" name=""/>
        <dsp:cNvSpPr/>
      </dsp:nvSpPr>
      <dsp:spPr>
        <a:xfrm>
          <a:off x="5906825" y="1211790"/>
          <a:ext cx="1526209" cy="2555408"/>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a:t>Consider types of privilege and it’s impact on your life and the lives of others</a:t>
          </a:r>
        </a:p>
      </dsp:txBody>
      <dsp:txXfrm>
        <a:off x="6151018" y="1211790"/>
        <a:ext cx="1282015" cy="2555408"/>
      </dsp:txXfrm>
    </dsp:sp>
    <dsp:sp modelId="{89E6DA6E-7A23-44BD-8A99-378091FF741D}">
      <dsp:nvSpPr>
        <dsp:cNvPr id="0" name=""/>
        <dsp:cNvSpPr/>
      </dsp:nvSpPr>
      <dsp:spPr>
        <a:xfrm>
          <a:off x="5092847" y="804801"/>
          <a:ext cx="1017472" cy="1017472"/>
        </a:xfrm>
        <a:prstGeom prst="ellipse">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089150">
            <a:lnSpc>
              <a:spcPct val="90000"/>
            </a:lnSpc>
            <a:spcBef>
              <a:spcPct val="0"/>
            </a:spcBef>
            <a:spcAft>
              <a:spcPct val="35000"/>
            </a:spcAft>
            <a:buNone/>
          </a:pPr>
          <a:r>
            <a:rPr lang="en-US" sz="4700" kern="1200"/>
            <a:t>3</a:t>
          </a:r>
        </a:p>
      </dsp:txBody>
      <dsp:txXfrm>
        <a:off x="5241852" y="953806"/>
        <a:ext cx="719462" cy="719462"/>
      </dsp:txXfrm>
    </dsp:sp>
    <dsp:sp modelId="{C2B4A047-7E9C-4ACD-8D46-5FD17A61D8E8}">
      <dsp:nvSpPr>
        <dsp:cNvPr id="0" name=""/>
        <dsp:cNvSpPr/>
      </dsp:nvSpPr>
      <dsp:spPr>
        <a:xfrm>
          <a:off x="8450507" y="1211790"/>
          <a:ext cx="1526209" cy="2554471"/>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a:t>Use awareness of one’s own privilege to become a more effective ally</a:t>
          </a:r>
        </a:p>
      </dsp:txBody>
      <dsp:txXfrm>
        <a:off x="8694700" y="1211790"/>
        <a:ext cx="1282015" cy="2554471"/>
      </dsp:txXfrm>
    </dsp:sp>
    <dsp:sp modelId="{60ABFF5B-34DB-45AA-87DE-F1B27EEC7154}">
      <dsp:nvSpPr>
        <dsp:cNvPr id="0" name=""/>
        <dsp:cNvSpPr/>
      </dsp:nvSpPr>
      <dsp:spPr>
        <a:xfrm>
          <a:off x="7636529" y="804801"/>
          <a:ext cx="1017472" cy="1017472"/>
        </a:xfrm>
        <a:prstGeom prst="ellipse">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089150">
            <a:lnSpc>
              <a:spcPct val="90000"/>
            </a:lnSpc>
            <a:spcBef>
              <a:spcPct val="0"/>
            </a:spcBef>
            <a:spcAft>
              <a:spcPct val="35000"/>
            </a:spcAft>
            <a:buNone/>
          </a:pPr>
          <a:r>
            <a:rPr lang="en-US" sz="4700" kern="1200"/>
            <a:t>4</a:t>
          </a:r>
        </a:p>
      </dsp:txBody>
      <dsp:txXfrm>
        <a:off x="7785534" y="953806"/>
        <a:ext cx="719462" cy="7194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F7F96-67B8-4C6A-B7C5-0F1ACBAE5493}">
      <dsp:nvSpPr>
        <dsp:cNvPr id="0" name=""/>
        <dsp:cNvSpPr/>
      </dsp:nvSpPr>
      <dsp:spPr>
        <a:xfrm>
          <a:off x="420467" y="996"/>
          <a:ext cx="3763971" cy="3763971"/>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Some types privilege can change over time based on circumstances, popular culture and norms, also known as social constructs.</a:t>
          </a:r>
        </a:p>
      </dsp:txBody>
      <dsp:txXfrm>
        <a:off x="971688" y="552217"/>
        <a:ext cx="2661529" cy="26615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FA074F-9E41-42EF-8037-72A059432A7C}">
      <dsp:nvSpPr>
        <dsp:cNvPr id="0" name=""/>
        <dsp:cNvSpPr/>
      </dsp:nvSpPr>
      <dsp:spPr>
        <a:xfrm>
          <a:off x="298321" y="331670"/>
          <a:ext cx="6018840" cy="4019840"/>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70688" rIns="170688" bIns="170688" numCol="1" spcCol="1270" anchor="ctr" anchorCtr="0">
          <a:noAutofit/>
        </a:bodyPr>
        <a:lstStyle/>
        <a:p>
          <a:pPr marL="0" lvl="0" indent="0" algn="l" defTabSz="1066800">
            <a:lnSpc>
              <a:spcPct val="90000"/>
            </a:lnSpc>
            <a:spcBef>
              <a:spcPct val="0"/>
            </a:spcBef>
            <a:spcAft>
              <a:spcPct val="35000"/>
            </a:spcAft>
            <a:buFont typeface="+mj-lt"/>
            <a:buNone/>
          </a:pPr>
          <a:r>
            <a:rPr lang="en-US" sz="2400" kern="1200" dirty="0"/>
            <a:t>1. Understand your privilege</a:t>
          </a:r>
        </a:p>
        <a:p>
          <a:pPr marL="0" lvl="0" indent="0" algn="l" defTabSz="1066800">
            <a:lnSpc>
              <a:spcPct val="90000"/>
            </a:lnSpc>
            <a:spcBef>
              <a:spcPct val="0"/>
            </a:spcBef>
            <a:spcAft>
              <a:spcPct val="35000"/>
            </a:spcAft>
            <a:buFont typeface="+mj-lt"/>
            <a:buNone/>
          </a:pPr>
          <a:r>
            <a:rPr lang="en-US" sz="2400" kern="1200" dirty="0"/>
            <a:t>2. Listen and do your homework</a:t>
          </a:r>
        </a:p>
        <a:p>
          <a:pPr marL="0" lvl="0" indent="0" algn="l" defTabSz="1066800">
            <a:lnSpc>
              <a:spcPct val="90000"/>
            </a:lnSpc>
            <a:spcBef>
              <a:spcPct val="0"/>
            </a:spcBef>
            <a:spcAft>
              <a:spcPct val="35000"/>
            </a:spcAft>
            <a:buFont typeface="+mj-lt"/>
            <a:buNone/>
          </a:pPr>
          <a:r>
            <a:rPr lang="en-US" sz="2400" kern="1200" dirty="0"/>
            <a:t>3. Speak up not over</a:t>
          </a:r>
        </a:p>
        <a:p>
          <a:pPr marL="0" lvl="0" indent="0" algn="l" defTabSz="1066800">
            <a:lnSpc>
              <a:spcPct val="90000"/>
            </a:lnSpc>
            <a:spcBef>
              <a:spcPct val="0"/>
            </a:spcBef>
            <a:spcAft>
              <a:spcPct val="35000"/>
            </a:spcAft>
            <a:buFont typeface="+mj-lt"/>
            <a:buNone/>
          </a:pPr>
          <a:r>
            <a:rPr lang="en-US" sz="2400" kern="1200" dirty="0"/>
            <a:t>4. You’ll make mistakes; apologize when you do</a:t>
          </a:r>
        </a:p>
        <a:p>
          <a:pPr marL="0" lvl="0" indent="0" algn="l" defTabSz="1066800">
            <a:lnSpc>
              <a:spcPct val="90000"/>
            </a:lnSpc>
            <a:spcBef>
              <a:spcPct val="0"/>
            </a:spcBef>
            <a:spcAft>
              <a:spcPct val="35000"/>
            </a:spcAft>
            <a:buFont typeface="+mj-lt"/>
            <a:buNone/>
          </a:pPr>
          <a:r>
            <a:rPr lang="en-US" sz="2400" kern="1200" dirty="0"/>
            <a:t>5. Ally is a verb</a:t>
          </a:r>
        </a:p>
      </dsp:txBody>
      <dsp:txXfrm>
        <a:off x="1261335" y="331670"/>
        <a:ext cx="5055825" cy="4019840"/>
      </dsp:txXfrm>
    </dsp:sp>
    <dsp:sp modelId="{995974FF-63C3-4E06-86EE-B6D5A71155DF}">
      <dsp:nvSpPr>
        <dsp:cNvPr id="0" name=""/>
        <dsp:cNvSpPr/>
      </dsp:nvSpPr>
      <dsp:spPr>
        <a:xfrm>
          <a:off x="6502408" y="0"/>
          <a:ext cx="4424442" cy="4563337"/>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a:p>
          <a:pPr marL="0" lvl="0" indent="0" algn="ctr" defTabSz="800100">
            <a:lnSpc>
              <a:spcPct val="90000"/>
            </a:lnSpc>
            <a:spcBef>
              <a:spcPct val="0"/>
            </a:spcBef>
            <a:spcAft>
              <a:spcPct val="35000"/>
            </a:spcAft>
            <a:buNone/>
          </a:pPr>
          <a:r>
            <a:rPr lang="en-US" sz="1800" kern="1200"/>
            <a:t>“Privilege does not mean that you are rich, that you had an easy life, that everything’s been handed to you and you’ve never had to struggle or work hard. All it means is that there are some things in life that you will not experience or ever have to think about just because of who you are.”</a:t>
          </a:r>
        </a:p>
      </dsp:txBody>
      <dsp:txXfrm>
        <a:off x="7150353" y="668285"/>
        <a:ext cx="3128552" cy="3226767"/>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8/2/2022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8/2/2022</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please feel free to encourage student participation whichever way you are most comfortable: in the Zoom chat, on a previously shared </a:t>
            </a:r>
            <a:r>
              <a:rPr lang="en-US" b="1" err="1"/>
              <a:t>Jamboard</a:t>
            </a:r>
            <a:r>
              <a:rPr lang="en-US" b="1"/>
              <a:t>, in break out groups, or all together in a grid view. </a:t>
            </a:r>
            <a:endParaRPr lang="en-US"/>
          </a:p>
          <a:p>
            <a:endParaRPr lang="en-US" sz="1200" b="1">
              <a:cs typeface="Arial" pitchFamily="34" charset="0"/>
            </a:endParaRP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205551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13</a:t>
            </a:fld>
            <a:endParaRPr lang="en-US"/>
          </a:p>
        </p:txBody>
      </p:sp>
    </p:spTree>
    <p:extLst>
      <p:ext uri="{BB962C8B-B14F-4D97-AF65-F5344CB8AC3E}">
        <p14:creationId xmlns:p14="http://schemas.microsoft.com/office/powerpoint/2010/main" val="4202662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please complete the brief feedback survey by scanning the QR code or using the link below </a:t>
            </a:r>
          </a:p>
          <a:p>
            <a:endParaRPr lang="en-US" dirty="0"/>
          </a:p>
          <a:p>
            <a:r>
              <a:rPr lang="en-US" dirty="0"/>
              <a:t>https://forms.office.com/r/i9UqyyxzTT</a:t>
            </a:r>
          </a:p>
        </p:txBody>
      </p:sp>
      <p:sp>
        <p:nvSpPr>
          <p:cNvPr id="4" name="Slide Number Placeholder 3"/>
          <p:cNvSpPr>
            <a:spLocks noGrp="1"/>
          </p:cNvSpPr>
          <p:nvPr>
            <p:ph type="sldNum" sz="quarter" idx="10"/>
          </p:nvPr>
        </p:nvSpPr>
        <p:spPr/>
        <p:txBody>
          <a:bodyPr/>
          <a:lstStyle/>
          <a:p>
            <a:fld id="{0A3C37BE-C303-496D-B5CD-85F2937540FC}" type="slidenum">
              <a:rPr lang="en-US"/>
              <a:t>14</a:t>
            </a:fld>
            <a:endParaRPr lang="en-US"/>
          </a:p>
        </p:txBody>
      </p:sp>
    </p:spTree>
    <p:extLst>
      <p:ext uri="{BB962C8B-B14F-4D97-AF65-F5344CB8AC3E}">
        <p14:creationId xmlns:p14="http://schemas.microsoft.com/office/powerpoint/2010/main" val="31861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a:t>2</a:t>
            </a:fld>
            <a:endParaRPr lang="en-US"/>
          </a:p>
        </p:txBody>
      </p:sp>
    </p:spTree>
    <p:extLst>
      <p:ext uri="{BB962C8B-B14F-4D97-AF65-F5344CB8AC3E}">
        <p14:creationId xmlns:p14="http://schemas.microsoft.com/office/powerpoint/2010/main" val="3796805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a:t>3</a:t>
            </a:fld>
            <a:endParaRPr lang="en-US"/>
          </a:p>
        </p:txBody>
      </p:sp>
    </p:spTree>
    <p:extLst>
      <p:ext uri="{BB962C8B-B14F-4D97-AF65-F5344CB8AC3E}">
        <p14:creationId xmlns:p14="http://schemas.microsoft.com/office/powerpoint/2010/main" val="4070891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conduct privilege walk exercises with students or staff. The exercise can be exploitive and shameful. </a:t>
            </a:r>
          </a:p>
          <a:p>
            <a:r>
              <a:rPr lang="en-US" dirty="0"/>
              <a:t>This is a conversation starter about societal and individual patchworks of privilege. </a:t>
            </a:r>
          </a:p>
          <a:p>
            <a:r>
              <a:rPr lang="en-US" dirty="0"/>
              <a:t>Every group has its own internal system by which power and privilege are levied, such as sexual orientation, color, religion, [dis]ability, education, socio-economic status. </a:t>
            </a:r>
          </a:p>
          <a:p>
            <a:endParaRPr lang="en-US" dirty="0"/>
          </a:p>
          <a:p>
            <a:endParaRPr lang="en-US" dirty="0"/>
          </a:p>
          <a:p>
            <a:r>
              <a:rPr lang="en-US" dirty="0"/>
              <a:t>https://youtu.be/hD5f8GuNuGQ</a:t>
            </a:r>
          </a:p>
          <a:p>
            <a:endParaRPr lang="en-US" dirty="0"/>
          </a:p>
          <a:p>
            <a:r>
              <a:rPr lang="en-US" dirty="0"/>
              <a:t>4:00</a:t>
            </a:r>
          </a:p>
        </p:txBody>
      </p:sp>
      <p:sp>
        <p:nvSpPr>
          <p:cNvPr id="4" name="Slide Number Placeholder 3"/>
          <p:cNvSpPr>
            <a:spLocks noGrp="1"/>
          </p:cNvSpPr>
          <p:nvPr>
            <p:ph type="sldNum" sz="quarter" idx="10"/>
          </p:nvPr>
        </p:nvSpPr>
        <p:spPr/>
        <p:txBody>
          <a:bodyPr/>
          <a:lstStyle/>
          <a:p>
            <a:fld id="{0A3C37BE-C303-496D-B5CD-85F2937540FC}" type="slidenum">
              <a:rPr lang="en-US"/>
              <a:t>6</a:t>
            </a:fld>
            <a:endParaRPr lang="en-US"/>
          </a:p>
        </p:txBody>
      </p:sp>
    </p:spTree>
    <p:extLst>
      <p:ext uri="{BB962C8B-B14F-4D97-AF65-F5344CB8AC3E}">
        <p14:creationId xmlns:p14="http://schemas.microsoft.com/office/powerpoint/2010/main" val="931467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8</a:t>
            </a:fld>
            <a:endParaRPr lang="en-US"/>
          </a:p>
        </p:txBody>
      </p:sp>
    </p:spTree>
    <p:extLst>
      <p:ext uri="{BB962C8B-B14F-4D97-AF65-F5344CB8AC3E}">
        <p14:creationId xmlns:p14="http://schemas.microsoft.com/office/powerpoint/2010/main" val="2644958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the woman from the privilege walk exercise video that was in the back. She identified as black, a woman, and a lesbian which are all types of oppressed groups. Could she have other privileges, such as related to disability, religion, education….? </a:t>
            </a:r>
          </a:p>
          <a:p>
            <a:r>
              <a:rPr lang="en-US" dirty="0"/>
              <a:t>A white man who uses a wheelchair may be privileged by race and gender but lack privilege due to ableism. </a:t>
            </a:r>
          </a:p>
        </p:txBody>
      </p:sp>
      <p:sp>
        <p:nvSpPr>
          <p:cNvPr id="4" name="Slide Number Placeholder 3"/>
          <p:cNvSpPr>
            <a:spLocks noGrp="1"/>
          </p:cNvSpPr>
          <p:nvPr>
            <p:ph type="sldNum" sz="quarter" idx="5"/>
          </p:nvPr>
        </p:nvSpPr>
        <p:spPr/>
        <p:txBody>
          <a:bodyPr/>
          <a:lstStyle/>
          <a:p>
            <a:fld id="{0A3C37BE-C303-496D-B5CD-85F2937540FC}" type="slidenum">
              <a:rPr lang="en-US" smtClean="0"/>
              <a:t>9</a:t>
            </a:fld>
            <a:endParaRPr lang="en-US"/>
          </a:p>
        </p:txBody>
      </p:sp>
    </p:spTree>
    <p:extLst>
      <p:ext uri="{BB962C8B-B14F-4D97-AF65-F5344CB8AC3E}">
        <p14:creationId xmlns:p14="http://schemas.microsoft.com/office/powerpoint/2010/main" val="1422495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10</a:t>
            </a:fld>
            <a:endParaRPr lang="en-US"/>
          </a:p>
        </p:txBody>
      </p:sp>
    </p:spTree>
    <p:extLst>
      <p:ext uri="{BB962C8B-B14F-4D97-AF65-F5344CB8AC3E}">
        <p14:creationId xmlns:p14="http://schemas.microsoft.com/office/powerpoint/2010/main" val="3489912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https://youtu.be/_dg86g-QlM0</a:t>
            </a:r>
          </a:p>
          <a:p>
            <a:endParaRPr lang="en-US" dirty="0"/>
          </a:p>
          <a:p>
            <a:r>
              <a:rPr lang="en-US" dirty="0"/>
              <a:t>3:31</a:t>
            </a:r>
          </a:p>
        </p:txBody>
      </p:sp>
      <p:sp>
        <p:nvSpPr>
          <p:cNvPr id="4" name="Slide Number Placeholder 3"/>
          <p:cNvSpPr>
            <a:spLocks noGrp="1"/>
          </p:cNvSpPr>
          <p:nvPr>
            <p:ph type="sldNum" sz="quarter" idx="5"/>
          </p:nvPr>
        </p:nvSpPr>
        <p:spPr/>
        <p:txBody>
          <a:bodyPr/>
          <a:lstStyle/>
          <a:p>
            <a:fld id="{0A3C37BE-C303-496D-B5CD-85F2937540FC}" type="slidenum">
              <a:rPr lang="en-US" smtClean="0"/>
              <a:t>11</a:t>
            </a:fld>
            <a:endParaRPr lang="en-US"/>
          </a:p>
        </p:txBody>
      </p:sp>
    </p:spTree>
    <p:extLst>
      <p:ext uri="{BB962C8B-B14F-4D97-AF65-F5344CB8AC3E}">
        <p14:creationId xmlns:p14="http://schemas.microsoft.com/office/powerpoint/2010/main" val="1198765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a:t>12</a:t>
            </a:fld>
            <a:endParaRPr lang="en-US"/>
          </a:p>
        </p:txBody>
      </p:sp>
    </p:spTree>
    <p:extLst>
      <p:ext uri="{BB962C8B-B14F-4D97-AF65-F5344CB8AC3E}">
        <p14:creationId xmlns:p14="http://schemas.microsoft.com/office/powerpoint/2010/main" val="417556096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t>Click to edit Master title style</a:t>
            </a: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sp>
        <p:nvSpPr>
          <p:cNvPr id="4" name="Date Placeholder 3"/>
          <p:cNvSpPr>
            <a:spLocks noGrp="1"/>
          </p:cNvSpPr>
          <p:nvPr>
            <p:ph type="dt" sz="half" idx="10"/>
          </p:nvPr>
        </p:nvSpPr>
        <p:spPr/>
        <p:txBody>
          <a:bodyPr/>
          <a:lstStyle/>
          <a:p>
            <a:fld id="{402B9795-92DC-40DC-A1CA-9A4B349D7824}" type="datetimeFigureOut">
              <a:rPr lang="en-US" smtClean="0"/>
              <a:t>8/2/2022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pic>
        <p:nvPicPr>
          <p:cNvPr id="11" name="Picture 10" title="Ribbon tab"/>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t>Click to edit Master title style</a:t>
            </a:r>
          </a:p>
        </p:txBody>
      </p:sp>
      <p:sp>
        <p:nvSpPr>
          <p:cNvPr id="3" name="Picture Placeholder 2" title="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t>8/2/2022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ext Placeholder 2"/>
          <p:cNvSpPr>
            <a:spLocks noGrp="1"/>
          </p:cNvSpPr>
          <p:nvPr>
            <p:ph type="body" orient="vert" idx="1"/>
          </p:nvPr>
        </p:nvSpPr>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402B9795-92DC-40DC-A1CA-9A4B349D7824}" type="datetimeFigureOut">
              <a:rPr lang="en-US" smtClean="0"/>
              <a:t>8/2/2022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t>Click to edit Master title style</a:t>
            </a: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402B9795-92DC-40DC-A1CA-9A4B349D7824}" type="datetimeFigureOut">
              <a:rPr lang="en-US" smtClean="0"/>
              <a:t>8/2/2022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p:txBody>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402B9795-92DC-40DC-A1CA-9A4B349D7824}" type="datetimeFigureOut">
              <a:rPr lang="en-US" smtClean="0"/>
              <a:t>8/2/2022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t>Click to edit Master title style</a:t>
            </a:r>
          </a:p>
        </p:txBody>
      </p:sp>
      <p:sp>
        <p:nvSpPr>
          <p:cNvPr id="11" name="Picture Placeholder 10" title="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pic>
        <p:nvPicPr>
          <p:cNvPr id="10" name="Picture 9" title="Ribbon tab"/>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t>Click to edit Master title style</a:t>
            </a: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smtClean="0"/>
              <a:t>8/2/2022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pic>
        <p:nvPicPr>
          <p:cNvPr id="7" name="Picture 6" title="Ribbon tab"/>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t>Click to edit Master text styles</a:t>
            </a:r>
          </a:p>
          <a:p>
            <a:pPr lvl="1"/>
            <a:r>
              <a:t>Second level</a:t>
            </a:r>
          </a:p>
          <a:p>
            <a:pPr lvl="2"/>
            <a:r>
              <a:t>Third level</a:t>
            </a:r>
          </a:p>
          <a:p>
            <a:pPr lvl="3"/>
            <a:r>
              <a:t>Fourth level</a:t>
            </a:r>
          </a:p>
          <a:p>
            <a:pPr lvl="4"/>
            <a:r>
              <a:t>Fifth level</a:t>
            </a: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t>Click to edit Master text styles</a:t>
            </a:r>
          </a:p>
          <a:p>
            <a:pPr lvl="1"/>
            <a:r>
              <a:t>Second level</a:t>
            </a:r>
          </a:p>
          <a:p>
            <a:pPr lvl="2"/>
            <a:r>
              <a:t>Third level</a:t>
            </a:r>
          </a:p>
          <a:p>
            <a:pPr lvl="3"/>
            <a:r>
              <a:t>Fourth level</a:t>
            </a:r>
          </a:p>
          <a:p>
            <a:pPr lvl="4"/>
            <a:r>
              <a:t>Fifth level</a:t>
            </a:r>
          </a:p>
        </p:txBody>
      </p:sp>
      <p:sp>
        <p:nvSpPr>
          <p:cNvPr id="5" name="Date Placeholder 4"/>
          <p:cNvSpPr>
            <a:spLocks noGrp="1"/>
          </p:cNvSpPr>
          <p:nvPr>
            <p:ph type="dt" sz="half" idx="10"/>
          </p:nvPr>
        </p:nvSpPr>
        <p:spPr/>
        <p:txBody>
          <a:bodyPr/>
          <a:lstStyle/>
          <a:p>
            <a:fld id="{402B9795-92DC-40DC-A1CA-9A4B349D7824}" type="datetimeFigureOut">
              <a:rPr lang="en-US" smtClean="0"/>
              <a:t>8/2/2022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7" name="Date Placeholder 6"/>
          <p:cNvSpPr>
            <a:spLocks noGrp="1"/>
          </p:cNvSpPr>
          <p:nvPr>
            <p:ph type="dt" sz="half" idx="10"/>
          </p:nvPr>
        </p:nvSpPr>
        <p:spPr/>
        <p:txBody>
          <a:bodyPr/>
          <a:lstStyle/>
          <a:p>
            <a:fld id="{402B9795-92DC-40DC-A1CA-9A4B349D7824}" type="datetimeFigureOut">
              <a:rPr lang="en-US" smtClean="0"/>
              <a:t>8/2/2022</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fld id="{402B9795-92DC-40DC-A1CA-9A4B349D7824}" type="datetimeFigureOut">
              <a:rPr lang="en-US" smtClean="0"/>
              <a:t>8/2/2022</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smtClean="0"/>
              <a:t>8/2/2022</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t>Click to edit Master title style</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t>Click to edit Master text styles</a:t>
            </a:r>
          </a:p>
          <a:p>
            <a:pPr lvl="1"/>
            <a:r>
              <a:t>Second level</a:t>
            </a:r>
          </a:p>
          <a:p>
            <a:pPr lvl="2"/>
            <a:r>
              <a:t>Third level</a:t>
            </a:r>
          </a:p>
          <a:p>
            <a:pPr lvl="3"/>
            <a:r>
              <a:t>Fourth level</a:t>
            </a:r>
          </a:p>
          <a:p>
            <a:pPr lvl="4"/>
            <a:r>
              <a:t>Fifth level</a:t>
            </a: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t>8/2/2022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t>Click to edit Master title style</a:t>
            </a: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t>Click to edit Master text styles</a:t>
            </a:r>
          </a:p>
          <a:p>
            <a:pPr lvl="1"/>
            <a:r>
              <a:t>Second level</a:t>
            </a:r>
          </a:p>
          <a:p>
            <a:pPr lvl="2"/>
            <a:r>
              <a:t>Third level</a:t>
            </a:r>
          </a:p>
          <a:p>
            <a:pPr lvl="3"/>
            <a:r>
              <a:t>Fourth level</a:t>
            </a:r>
          </a:p>
          <a:p>
            <a:pPr lvl="4"/>
            <a:r>
              <a:t>Fifth level</a:t>
            </a:r>
          </a:p>
          <a:p>
            <a:pPr lvl="5"/>
            <a:r>
              <a:t>Sixth level</a:t>
            </a:r>
          </a:p>
          <a:p>
            <a:pPr lvl="6"/>
            <a:r>
              <a:t>Seventh level</a:t>
            </a:r>
          </a:p>
          <a:p>
            <a:pPr lvl="7"/>
            <a:r>
              <a:t>Eighth level</a:t>
            </a:r>
          </a:p>
          <a:p>
            <a:pPr lvl="8"/>
            <a:r>
              <a:t>Ninth level</a:t>
            </a: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a:solidFill>
                  <a:schemeClr val="tx1">
                    <a:lumMod val="75000"/>
                  </a:schemeClr>
                </a:solidFill>
              </a:defRPr>
            </a:lvl1pPr>
          </a:lstStyle>
          <a:p>
            <a:fld id="{402B9795-92DC-40DC-A1CA-9A4B349D7824}" type="datetimeFigureOut">
              <a:rPr lang="en-US" smtClean="0"/>
              <a:pPr/>
              <a:t>8/2/2022</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_dg86g-QlM0?feature=oembed" TargetMode="Externa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video" Target="https://www.youtube.com/embed/hD5f8GuNuGQ?feature=oembed" TargetMode="Externa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4F9857ED-1DEF-4481-AEB4-E7759342A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457275" cy="6858000"/>
          </a:xfrm>
          <a:custGeom>
            <a:avLst/>
            <a:gdLst>
              <a:gd name="connsiteX0" fmla="*/ 5457275 w 5457275"/>
              <a:gd name="connsiteY0" fmla="*/ 0 h 6858000"/>
              <a:gd name="connsiteX1" fmla="*/ 361354 w 5457275"/>
              <a:gd name="connsiteY1" fmla="*/ 0 h 6858000"/>
              <a:gd name="connsiteX2" fmla="*/ 335637 w 5457275"/>
              <a:gd name="connsiteY2" fmla="*/ 94722 h 6858000"/>
              <a:gd name="connsiteX3" fmla="*/ 690849 w 5457275"/>
              <a:gd name="connsiteY3" fmla="*/ 6842426 h 6858000"/>
              <a:gd name="connsiteX4" fmla="*/ 696735 w 5457275"/>
              <a:gd name="connsiteY4" fmla="*/ 6858000 h 6858000"/>
              <a:gd name="connsiteX5" fmla="*/ 5457275 w 54572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7275" h="6858000">
                <a:moveTo>
                  <a:pt x="5457275" y="0"/>
                </a:moveTo>
                <a:lnTo>
                  <a:pt x="361354" y="0"/>
                </a:lnTo>
                <a:lnTo>
                  <a:pt x="335637" y="94722"/>
                </a:lnTo>
                <a:cubicBezTo>
                  <a:pt x="-226206" y="2374054"/>
                  <a:pt x="-65870" y="4704140"/>
                  <a:pt x="690849" y="6842426"/>
                </a:cubicBezTo>
                <a:lnTo>
                  <a:pt x="696735" y="6858000"/>
                </a:lnTo>
                <a:lnTo>
                  <a:pt x="5457275" y="685800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D6E4FBE1-8E8A-42A6-B693-88C8979D8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228693" cy="6858000"/>
          </a:xfrm>
          <a:custGeom>
            <a:avLst/>
            <a:gdLst>
              <a:gd name="connsiteX0" fmla="*/ 5228693 w 5228693"/>
              <a:gd name="connsiteY0" fmla="*/ 0 h 6858000"/>
              <a:gd name="connsiteX1" fmla="*/ 371685 w 5228693"/>
              <a:gd name="connsiteY1" fmla="*/ 1 h 6858000"/>
              <a:gd name="connsiteX2" fmla="*/ 319533 w 5228693"/>
              <a:gd name="connsiteY2" fmla="*/ 193787 h 6858000"/>
              <a:gd name="connsiteX3" fmla="*/ 623642 w 5228693"/>
              <a:gd name="connsiteY3" fmla="*/ 6599363 h 6858000"/>
              <a:gd name="connsiteX4" fmla="*/ 717029 w 5228693"/>
              <a:gd name="connsiteY4" fmla="*/ 6858000 h 6858000"/>
              <a:gd name="connsiteX5" fmla="*/ 5228693 w 5228693"/>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8693" h="6858000">
                <a:moveTo>
                  <a:pt x="5228693" y="0"/>
                </a:moveTo>
                <a:lnTo>
                  <a:pt x="371685" y="1"/>
                </a:lnTo>
                <a:lnTo>
                  <a:pt x="319533" y="193787"/>
                </a:lnTo>
                <a:cubicBezTo>
                  <a:pt x="-206622" y="2355719"/>
                  <a:pt x="-67685" y="4563346"/>
                  <a:pt x="623642" y="6599363"/>
                </a:cubicBezTo>
                <a:lnTo>
                  <a:pt x="717029" y="6858000"/>
                </a:lnTo>
                <a:lnTo>
                  <a:pt x="5228693" y="6858000"/>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5"/>
          <p:cNvSpPr>
            <a:spLocks noGrp="1"/>
          </p:cNvSpPr>
          <p:nvPr>
            <p:ph type="ctrTitle"/>
          </p:nvPr>
        </p:nvSpPr>
        <p:spPr>
          <a:xfrm>
            <a:off x="804671" y="1330007"/>
            <a:ext cx="3820669" cy="4692396"/>
          </a:xfrm>
        </p:spPr>
        <p:txBody>
          <a:bodyPr vert="horz" lIns="91440" tIns="45720" rIns="91440" bIns="45720" rtlCol="0" anchor="ctr">
            <a:normAutofit/>
          </a:bodyPr>
          <a:lstStyle/>
          <a:p>
            <a:pPr algn="ctr"/>
            <a:r>
              <a:rPr lang="en-US" sz="5400" kern="1200" dirty="0">
                <a:solidFill>
                  <a:schemeClr val="tx1"/>
                </a:solidFill>
                <a:latin typeface="+mj-lt"/>
                <a:ea typeface="+mj-ea"/>
                <a:cs typeface="+mj-cs"/>
              </a:rPr>
              <a:t>Privilege 101</a:t>
            </a:r>
          </a:p>
        </p:txBody>
      </p:sp>
      <p:sp>
        <p:nvSpPr>
          <p:cNvPr id="7" name="Subtitle 6"/>
          <p:cNvSpPr>
            <a:spLocks noGrp="1"/>
          </p:cNvSpPr>
          <p:nvPr>
            <p:ph type="subTitle" idx="1"/>
          </p:nvPr>
        </p:nvSpPr>
        <p:spPr>
          <a:xfrm>
            <a:off x="6071616" y="1330007"/>
            <a:ext cx="5477256" cy="4692396"/>
          </a:xfrm>
        </p:spPr>
        <p:txBody>
          <a:bodyPr vert="horz" lIns="91440" tIns="45720" rIns="91440" bIns="45720" rtlCol="0" anchor="ctr">
            <a:normAutofit/>
          </a:bodyPr>
          <a:lstStyle/>
          <a:p>
            <a:pPr>
              <a:spcBef>
                <a:spcPts val="1000"/>
              </a:spcBef>
            </a:pPr>
            <a:r>
              <a:rPr lang="en-US" sz="2200" dirty="0"/>
              <a:t>Student Health and Human Services</a:t>
            </a:r>
          </a:p>
          <a:p>
            <a:pPr>
              <a:spcBef>
                <a:spcPts val="1000"/>
              </a:spcBef>
            </a:pPr>
            <a:r>
              <a:rPr lang="en-US" sz="2200" dirty="0"/>
              <a:t>Human Relations, Diversity and Equity </a:t>
            </a:r>
          </a:p>
          <a:p>
            <a:pPr>
              <a:spcBef>
                <a:spcPts val="1000"/>
              </a:spcBef>
            </a:pPr>
            <a:endParaRPr lang="en-US" sz="2200" dirty="0"/>
          </a:p>
          <a:p>
            <a:pPr>
              <a:spcBef>
                <a:spcPts val="1000"/>
              </a:spcBef>
            </a:pPr>
            <a:r>
              <a:rPr lang="en-US" sz="2200" dirty="0"/>
              <a:t>July 2022</a:t>
            </a:r>
          </a:p>
        </p:txBody>
      </p:sp>
    </p:spTree>
    <p:extLst>
      <p:ext uri="{BB962C8B-B14F-4D97-AF65-F5344CB8AC3E}">
        <p14:creationId xmlns:p14="http://schemas.microsoft.com/office/powerpoint/2010/main" val="16521339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Picture 136">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4" name="Title 3">
            <a:extLst>
              <a:ext uri="{FF2B5EF4-FFF2-40B4-BE49-F238E27FC236}">
                <a16:creationId xmlns:a16="http://schemas.microsoft.com/office/drawing/2014/main" id="{5CED0FEB-C6D6-401E-8CC7-CE47B827B13A}"/>
              </a:ext>
            </a:extLst>
          </p:cNvPr>
          <p:cNvSpPr>
            <a:spLocks noGrp="1"/>
          </p:cNvSpPr>
          <p:nvPr>
            <p:ph type="title"/>
          </p:nvPr>
        </p:nvSpPr>
        <p:spPr>
          <a:xfrm>
            <a:off x="109835" y="797027"/>
            <a:ext cx="6953066" cy="1311664"/>
          </a:xfrm>
        </p:spPr>
        <p:txBody>
          <a:bodyPr vert="horz" lIns="91440" tIns="45720" rIns="91440" bIns="45720" rtlCol="0" anchor="ctr">
            <a:normAutofit/>
          </a:bodyPr>
          <a:lstStyle/>
          <a:p>
            <a:r>
              <a:rPr lang="en-US" sz="4000" dirty="0">
                <a:solidFill>
                  <a:srgbClr val="000000"/>
                </a:solidFill>
              </a:rPr>
              <a:t>Visible v. Invisible Identities</a:t>
            </a:r>
          </a:p>
        </p:txBody>
      </p:sp>
      <p:sp>
        <p:nvSpPr>
          <p:cNvPr id="6" name="Content Placeholder 5">
            <a:extLst>
              <a:ext uri="{FF2B5EF4-FFF2-40B4-BE49-F238E27FC236}">
                <a16:creationId xmlns:a16="http://schemas.microsoft.com/office/drawing/2014/main" id="{87A7D7EE-B0D7-4371-BC2B-DF0A56241C1D}"/>
              </a:ext>
            </a:extLst>
          </p:cNvPr>
          <p:cNvSpPr>
            <a:spLocks noGrp="1"/>
          </p:cNvSpPr>
          <p:nvPr>
            <p:ph sz="half" idx="2"/>
          </p:nvPr>
        </p:nvSpPr>
        <p:spPr>
          <a:xfrm>
            <a:off x="804997" y="2272143"/>
            <a:ext cx="5291003" cy="3788830"/>
          </a:xfrm>
        </p:spPr>
        <p:txBody>
          <a:bodyPr vert="horz" lIns="91440" tIns="45720" rIns="91440" bIns="45720" numCol="2" rtlCol="0" anchor="ctr">
            <a:normAutofit lnSpcReduction="10000"/>
          </a:bodyPr>
          <a:lstStyle/>
          <a:p>
            <a:pPr marL="0" indent="0">
              <a:buNone/>
            </a:pPr>
            <a:r>
              <a:rPr lang="en-US" b="1" dirty="0">
                <a:solidFill>
                  <a:srgbClr val="000000"/>
                </a:solidFill>
              </a:rPr>
              <a:t>Visible:</a:t>
            </a:r>
          </a:p>
          <a:p>
            <a:pPr>
              <a:buFont typeface="Arial" panose="020B0604020202020204" pitchFamily="34" charset="0"/>
              <a:buChar char="•"/>
            </a:pPr>
            <a:r>
              <a:rPr lang="en-US" dirty="0">
                <a:solidFill>
                  <a:srgbClr val="000000"/>
                </a:solidFill>
              </a:rPr>
              <a:t>A woman</a:t>
            </a:r>
          </a:p>
          <a:p>
            <a:pPr>
              <a:buFont typeface="Arial" panose="020B0604020202020204" pitchFamily="34" charset="0"/>
              <a:buChar char="•"/>
            </a:pPr>
            <a:r>
              <a:rPr lang="en-US" dirty="0">
                <a:solidFill>
                  <a:srgbClr val="000000"/>
                </a:solidFill>
              </a:rPr>
              <a:t>Black</a:t>
            </a:r>
          </a:p>
          <a:p>
            <a:pPr>
              <a:buFont typeface="Arial" panose="020B0604020202020204" pitchFamily="34" charset="0"/>
              <a:buChar char="•"/>
            </a:pPr>
            <a:r>
              <a:rPr lang="en-US" dirty="0">
                <a:solidFill>
                  <a:srgbClr val="000000"/>
                </a:solidFill>
              </a:rPr>
              <a:t>A Muslim</a:t>
            </a:r>
          </a:p>
          <a:p>
            <a:pPr marL="0">
              <a:buFont typeface="Arial" panose="020B0604020202020204" pitchFamily="34" charset="0"/>
              <a:buChar char="•"/>
            </a:pPr>
            <a:endParaRPr lang="en-US" b="1" dirty="0">
              <a:solidFill>
                <a:srgbClr val="000000"/>
              </a:solidFill>
            </a:endParaRPr>
          </a:p>
          <a:p>
            <a:pPr marL="0">
              <a:buFont typeface="Arial" panose="020B0604020202020204" pitchFamily="34" charset="0"/>
              <a:buChar char="•"/>
            </a:pPr>
            <a:endParaRPr lang="en-US" b="1" dirty="0">
              <a:solidFill>
                <a:srgbClr val="000000"/>
              </a:solidFill>
            </a:endParaRPr>
          </a:p>
          <a:p>
            <a:pPr marL="0">
              <a:buFont typeface="Arial" panose="020B0604020202020204" pitchFamily="34" charset="0"/>
              <a:buChar char="•"/>
            </a:pPr>
            <a:endParaRPr lang="en-US" b="1" dirty="0">
              <a:solidFill>
                <a:srgbClr val="000000"/>
              </a:solidFill>
            </a:endParaRPr>
          </a:p>
          <a:p>
            <a:pPr marL="0">
              <a:buFont typeface="Arial" panose="020B0604020202020204" pitchFamily="34" charset="0"/>
              <a:buChar char="•"/>
            </a:pPr>
            <a:endParaRPr lang="en-US" b="1" dirty="0">
              <a:solidFill>
                <a:srgbClr val="000000"/>
              </a:solidFill>
            </a:endParaRPr>
          </a:p>
          <a:p>
            <a:pPr marL="0" indent="0">
              <a:buNone/>
            </a:pPr>
            <a:r>
              <a:rPr lang="en-US" b="1" dirty="0">
                <a:solidFill>
                  <a:srgbClr val="000000"/>
                </a:solidFill>
              </a:rPr>
              <a:t>Invisible:</a:t>
            </a:r>
          </a:p>
          <a:p>
            <a:pPr>
              <a:buFont typeface="Arial" panose="020B0604020202020204" pitchFamily="34" charset="0"/>
              <a:buChar char="•"/>
            </a:pPr>
            <a:r>
              <a:rPr lang="en-US" dirty="0">
                <a:solidFill>
                  <a:srgbClr val="000000"/>
                </a:solidFill>
              </a:rPr>
              <a:t>Sexual orientation</a:t>
            </a:r>
          </a:p>
          <a:p>
            <a:pPr>
              <a:buFont typeface="Arial" panose="020B0604020202020204" pitchFamily="34" charset="0"/>
              <a:buChar char="•"/>
            </a:pPr>
            <a:r>
              <a:rPr lang="en-US" dirty="0">
                <a:solidFill>
                  <a:srgbClr val="000000"/>
                </a:solidFill>
              </a:rPr>
              <a:t>Nationality</a:t>
            </a:r>
          </a:p>
          <a:p>
            <a:pPr>
              <a:buFont typeface="Arial" panose="020B0604020202020204" pitchFamily="34" charset="0"/>
              <a:buChar char="•"/>
            </a:pPr>
            <a:r>
              <a:rPr lang="en-US" dirty="0">
                <a:solidFill>
                  <a:srgbClr val="000000"/>
                </a:solidFill>
              </a:rPr>
              <a:t>Immigration status</a:t>
            </a:r>
          </a:p>
          <a:p>
            <a:pPr>
              <a:buFont typeface="Arial" panose="020B0604020202020204" pitchFamily="34" charset="0"/>
              <a:buChar char="•"/>
            </a:pPr>
            <a:r>
              <a:rPr lang="en-US" dirty="0">
                <a:solidFill>
                  <a:srgbClr val="000000"/>
                </a:solidFill>
              </a:rPr>
              <a:t>[Dis]abilities</a:t>
            </a:r>
          </a:p>
          <a:p>
            <a:pPr>
              <a:buFont typeface="Arial" panose="020B0604020202020204" pitchFamily="34" charset="0"/>
              <a:buChar char="•"/>
            </a:pPr>
            <a:r>
              <a:rPr lang="en-US" dirty="0">
                <a:solidFill>
                  <a:srgbClr val="000000"/>
                </a:solidFill>
              </a:rPr>
              <a:t>Education </a:t>
            </a:r>
          </a:p>
          <a:p>
            <a:pPr>
              <a:buFont typeface="Arial" panose="020B0604020202020204" pitchFamily="34" charset="0"/>
              <a:buChar char="•"/>
            </a:pPr>
            <a:r>
              <a:rPr lang="en-US" dirty="0">
                <a:solidFill>
                  <a:srgbClr val="000000"/>
                </a:solidFill>
              </a:rPr>
              <a:t>Socio-economic status</a:t>
            </a:r>
          </a:p>
        </p:txBody>
      </p:sp>
      <p:sp>
        <p:nvSpPr>
          <p:cNvPr id="139"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gs>
                <a:gs pos="23000">
                  <a:schemeClr val="accent1"/>
                </a:gs>
                <a:gs pos="83000">
                  <a:schemeClr val="accent5"/>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146" name="Picture 2">
            <a:extLst>
              <a:ext uri="{FF2B5EF4-FFF2-40B4-BE49-F238E27FC236}">
                <a16:creationId xmlns:a16="http://schemas.microsoft.com/office/drawing/2014/main" id="{E9132AC8-01C4-495D-AFFF-838B1984A6F3}"/>
              </a:ext>
            </a:extLst>
          </p:cNvPr>
          <p:cNvPicPr>
            <a:picLocks noGrp="1" noChangeAspect="1" noChangeArrowheads="1"/>
          </p:cNvPicPr>
          <p:nvPr>
            <p:ph sz="half" idx="1"/>
          </p:nvPr>
        </p:nvPicPr>
        <p:blipFill rotWithShape="1">
          <a:blip r:embed="rId4">
            <a:extLst>
              <a:ext uri="{28A0092B-C50C-407E-A947-70E740481C1C}">
                <a14:useLocalDpi xmlns:a14="http://schemas.microsoft.com/office/drawing/2010/main" val="0"/>
              </a:ext>
            </a:extLst>
          </a:blip>
          <a:srcRect r="-1" b="23187"/>
          <a:stretch/>
        </p:blipFill>
        <p:spPr bwMode="auto">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437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can you help? By being a good ally!</a:t>
            </a:r>
          </a:p>
        </p:txBody>
      </p:sp>
      <p:pic>
        <p:nvPicPr>
          <p:cNvPr id="8" name="Online Media 7" title="5 Tips For Being An Ally">
            <a:hlinkClick r:id="" action="ppaction://media"/>
            <a:extLst>
              <a:ext uri="{FF2B5EF4-FFF2-40B4-BE49-F238E27FC236}">
                <a16:creationId xmlns:a16="http://schemas.microsoft.com/office/drawing/2014/main" id="{DC118446-DA50-4B7B-A19C-4224F668D00A}"/>
              </a:ext>
            </a:extLst>
          </p:cNvPr>
          <p:cNvPicPr>
            <a:picLocks noGrp="1" noRot="1" noChangeAspect="1"/>
          </p:cNvPicPr>
          <p:nvPr>
            <p:ph idx="1"/>
            <a:videoFile r:link="rId1"/>
          </p:nvPr>
        </p:nvPicPr>
        <p:blipFill>
          <a:blip r:embed="rId4"/>
          <a:stretch>
            <a:fillRect/>
          </a:stretch>
        </p:blipFill>
        <p:spPr>
          <a:xfrm>
            <a:off x="2032000" y="1600200"/>
            <a:ext cx="8128000" cy="4572000"/>
          </a:xfrm>
          <a:prstGeom prst="rect">
            <a:avLst/>
          </a:prstGeom>
        </p:spPr>
      </p:pic>
    </p:spTree>
    <p:extLst>
      <p:ext uri="{BB962C8B-B14F-4D97-AF65-F5344CB8AC3E}">
        <p14:creationId xmlns:p14="http://schemas.microsoft.com/office/powerpoint/2010/main" val="222449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214CD-3310-4CDB-A25C-4CBC2E6BD2E4}"/>
              </a:ext>
            </a:extLst>
          </p:cNvPr>
          <p:cNvSpPr>
            <a:spLocks noGrp="1"/>
          </p:cNvSpPr>
          <p:nvPr>
            <p:ph type="title"/>
          </p:nvPr>
        </p:nvSpPr>
        <p:spPr/>
        <p:txBody>
          <a:bodyPr/>
          <a:lstStyle/>
          <a:p>
            <a:r>
              <a:rPr lang="en-US"/>
              <a:t>5 Tips for Being an Ally</a:t>
            </a:r>
          </a:p>
        </p:txBody>
      </p:sp>
      <p:graphicFrame>
        <p:nvGraphicFramePr>
          <p:cNvPr id="4" name="Content Placeholder 3">
            <a:extLst>
              <a:ext uri="{FF2B5EF4-FFF2-40B4-BE49-F238E27FC236}">
                <a16:creationId xmlns:a16="http://schemas.microsoft.com/office/drawing/2014/main" id="{32A84BAE-0100-480B-A22A-FAEACE676322}"/>
              </a:ext>
            </a:extLst>
          </p:cNvPr>
          <p:cNvGraphicFramePr>
            <a:graphicFrameLocks noGrp="1"/>
          </p:cNvGraphicFramePr>
          <p:nvPr>
            <p:ph idx="1"/>
            <p:extLst>
              <p:ext uri="{D42A27DB-BD31-4B8C-83A1-F6EECF244321}">
                <p14:modId xmlns:p14="http://schemas.microsoft.com/office/powerpoint/2010/main" val="2403140538"/>
              </p:ext>
            </p:extLst>
          </p:nvPr>
        </p:nvGraphicFramePr>
        <p:xfrm>
          <a:off x="643295" y="1600200"/>
          <a:ext cx="10926851" cy="4566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038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D5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60E06D-460F-DA1B-0366-1FFFB796873B}"/>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Human Relations, Diversity &amp; Equity</a:t>
            </a:r>
          </a:p>
        </p:txBody>
      </p:sp>
      <p:pic>
        <p:nvPicPr>
          <p:cNvPr id="5" name="Picture 4">
            <a:extLst>
              <a:ext uri="{FF2B5EF4-FFF2-40B4-BE49-F238E27FC236}">
                <a16:creationId xmlns:a16="http://schemas.microsoft.com/office/drawing/2014/main" id="{7F505ADE-2394-66FE-BC95-2F152979FA11}"/>
              </a:ext>
            </a:extLst>
          </p:cNvPr>
          <p:cNvPicPr>
            <a:picLocks noChangeAspect="1"/>
          </p:cNvPicPr>
          <p:nvPr/>
        </p:nvPicPr>
        <p:blipFill>
          <a:blip r:embed="rId3"/>
          <a:stretch>
            <a:fillRect/>
          </a:stretch>
        </p:blipFill>
        <p:spPr>
          <a:xfrm>
            <a:off x="4950165" y="416496"/>
            <a:ext cx="5203237" cy="574943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678148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46628" y="1783959"/>
            <a:ext cx="4645250" cy="2889114"/>
          </a:xfrm>
        </p:spPr>
        <p:txBody>
          <a:bodyPr vert="horz" lIns="91440" tIns="45720" rIns="91440" bIns="45720" rtlCol="0" anchor="b">
            <a:normAutofit/>
          </a:bodyPr>
          <a:lstStyle/>
          <a:p>
            <a:r>
              <a:rPr lang="en-US" sz="6000" kern="1200">
                <a:solidFill>
                  <a:schemeClr val="bg1"/>
                </a:solidFill>
                <a:latin typeface="+mj-lt"/>
                <a:ea typeface="+mj-ea"/>
                <a:cs typeface="+mj-cs"/>
              </a:rPr>
              <a:t>Teacher Feedback</a:t>
            </a:r>
          </a:p>
        </p:txBody>
      </p:sp>
      <p:sp>
        <p:nvSpPr>
          <p:cNvPr id="1033" name="Freeform: Shape 103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5" name="Freeform: Shape 103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QRCode for HRDE Advisory Lesson Feedback Survey">
            <a:extLst>
              <a:ext uri="{FF2B5EF4-FFF2-40B4-BE49-F238E27FC236}">
                <a16:creationId xmlns:a16="http://schemas.microsoft.com/office/drawing/2014/main" id="{C2285A54-9C73-B549-CD50-257A89049CB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9382" y="720993"/>
            <a:ext cx="4047843" cy="4047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02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a:t>Check-In</a:t>
            </a:r>
          </a:p>
        </p:txBody>
      </p:sp>
      <p:pic>
        <p:nvPicPr>
          <p:cNvPr id="2" name="Picture 2" descr="A picture containing dessert, food, cup, sitting&#10;&#10;Description automatically generated">
            <a:extLst>
              <a:ext uri="{FF2B5EF4-FFF2-40B4-BE49-F238E27FC236}">
                <a16:creationId xmlns:a16="http://schemas.microsoft.com/office/drawing/2014/main" id="{2424C268-F45A-46ED-8AAD-2FA91822822C}"/>
              </a:ext>
            </a:extLst>
          </p:cNvPr>
          <p:cNvPicPr>
            <a:picLocks noGrp="1" noChangeAspect="1"/>
          </p:cNvPicPr>
          <p:nvPr>
            <p:ph idx="1"/>
          </p:nvPr>
        </p:nvPicPr>
        <p:blipFill rotWithShape="1">
          <a:blip r:embed="rId3"/>
          <a:srcRect l="-3106" t="12983" r="621" b="-138"/>
          <a:stretch/>
        </p:blipFill>
        <p:spPr>
          <a:xfrm>
            <a:off x="655007" y="3370806"/>
            <a:ext cx="2583494" cy="3291030"/>
          </a:xfrm>
        </p:spPr>
      </p:pic>
      <p:pic>
        <p:nvPicPr>
          <p:cNvPr id="3" name="Picture 3" descr="A picture containing food, dessert, table, cup&#10;&#10;Description automatically generated">
            <a:extLst>
              <a:ext uri="{FF2B5EF4-FFF2-40B4-BE49-F238E27FC236}">
                <a16:creationId xmlns:a16="http://schemas.microsoft.com/office/drawing/2014/main" id="{6EB6467D-709F-4B1F-802C-53EBBBC038EB}"/>
              </a:ext>
            </a:extLst>
          </p:cNvPr>
          <p:cNvPicPr>
            <a:picLocks noChangeAspect="1"/>
          </p:cNvPicPr>
          <p:nvPr/>
        </p:nvPicPr>
        <p:blipFill rotWithShape="1">
          <a:blip r:embed="rId4"/>
          <a:srcRect l="5641" t="8205" r="-171" b="-171"/>
          <a:stretch/>
        </p:blipFill>
        <p:spPr>
          <a:xfrm>
            <a:off x="3336098" y="1525045"/>
            <a:ext cx="3118810" cy="3035224"/>
          </a:xfrm>
          <a:prstGeom prst="rect">
            <a:avLst/>
          </a:prstGeom>
        </p:spPr>
      </p:pic>
      <p:sp>
        <p:nvSpPr>
          <p:cNvPr id="4" name="TextBox 3">
            <a:extLst>
              <a:ext uri="{FF2B5EF4-FFF2-40B4-BE49-F238E27FC236}">
                <a16:creationId xmlns:a16="http://schemas.microsoft.com/office/drawing/2014/main" id="{75AC3D9E-5810-42B3-BF14-4F45B2CD9B2F}"/>
              </a:ext>
            </a:extLst>
          </p:cNvPr>
          <p:cNvSpPr txBox="1"/>
          <p:nvPr/>
        </p:nvSpPr>
        <p:spPr>
          <a:xfrm>
            <a:off x="6991350" y="1525045"/>
            <a:ext cx="3924300" cy="1938992"/>
          </a:xfrm>
          <a:prstGeom prst="rect">
            <a:avLst/>
          </a:prstGeom>
          <a:noFill/>
        </p:spPr>
        <p:txBody>
          <a:bodyPr wrap="square" rtlCol="0">
            <a:spAutoFit/>
          </a:bodyPr>
          <a:lstStyle/>
          <a:p>
            <a:r>
              <a:rPr lang="en-US" sz="4000" dirty="0"/>
              <a:t>Which flavor of ice cream do you prefer? </a:t>
            </a:r>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A5F716-98EF-42EF-A471-87C6DFDCC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11" name="Freeform: Shape 10">
            <a:extLst>
              <a:ext uri="{FF2B5EF4-FFF2-40B4-BE49-F238E27FC236}">
                <a16:creationId xmlns:a16="http://schemas.microsoft.com/office/drawing/2014/main" id="{B87687D8-4EF1-4EF2-BF7E-74BB4A3D1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2173916" y="230093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 name="Title 1"/>
          <p:cNvSpPr>
            <a:spLocks noGrp="1"/>
          </p:cNvSpPr>
          <p:nvPr>
            <p:ph type="title"/>
          </p:nvPr>
        </p:nvSpPr>
        <p:spPr/>
        <p:txBody>
          <a:bodyPr/>
          <a:lstStyle/>
          <a:p>
            <a:r>
              <a:rPr lang="en-US"/>
              <a:t>Objectives</a:t>
            </a:r>
          </a:p>
        </p:txBody>
      </p:sp>
      <p:graphicFrame>
        <p:nvGraphicFramePr>
          <p:cNvPr id="4" name="Content Placeholder 3" title="Stacked List showing 4 groups arranged from left to right with task descriptions under each group"/>
          <p:cNvGraphicFramePr>
            <a:graphicFrameLocks noGrp="1"/>
          </p:cNvGraphicFramePr>
          <p:nvPr>
            <p:ph idx="1"/>
            <p:extLst>
              <p:ext uri="{D42A27DB-BD31-4B8C-83A1-F6EECF244321}">
                <p14:modId xmlns:p14="http://schemas.microsoft.com/office/powerpoint/2010/main" val="3355618463"/>
              </p:ext>
            </p:extLst>
          </p:nvPr>
        </p:nvGraphicFramePr>
        <p:xfrm>
          <a:off x="1104900" y="1600200"/>
          <a:ext cx="9982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450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389D3E0-BA02-41D3-B2AC-8FD6AA8939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53F922-3CCF-4554-8948-C1C37D1FD454}"/>
              </a:ext>
            </a:extLst>
          </p:cNvPr>
          <p:cNvSpPr>
            <a:spLocks noGrp="1"/>
          </p:cNvSpPr>
          <p:nvPr>
            <p:ph type="title"/>
          </p:nvPr>
        </p:nvSpPr>
        <p:spPr>
          <a:xfrm>
            <a:off x="838200" y="557189"/>
            <a:ext cx="3966463" cy="5571900"/>
          </a:xfrm>
        </p:spPr>
        <p:txBody>
          <a:bodyPr vert="horz" lIns="91440" tIns="45720" rIns="91440" bIns="45720" rtlCol="0" anchor="ctr">
            <a:normAutofit/>
          </a:bodyPr>
          <a:lstStyle/>
          <a:p>
            <a:r>
              <a:rPr lang="en-US" sz="5200" dirty="0"/>
              <a:t>The phrase “check your privilege” is popular. But what does that mean?</a:t>
            </a:r>
          </a:p>
        </p:txBody>
      </p:sp>
      <p:pic>
        <p:nvPicPr>
          <p:cNvPr id="1026" name="Picture 2" descr="Ever Been Told to 'Check Your Privilege?' Here's What That Really Means -  Everyday Feminism">
            <a:extLst>
              <a:ext uri="{FF2B5EF4-FFF2-40B4-BE49-F238E27FC236}">
                <a16:creationId xmlns:a16="http://schemas.microsoft.com/office/drawing/2014/main" id="{ED979D72-A21C-4341-A568-A7D9AA02262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3731"/>
          <a:stretch/>
        </p:blipFill>
        <p:spPr bwMode="auto">
          <a:xfrm>
            <a:off x="5176911" y="720190"/>
            <a:ext cx="6833848" cy="5584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64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36237-5F2D-4DDC-9F32-CBF4E0042CB1}"/>
              </a:ext>
            </a:extLst>
          </p:cNvPr>
          <p:cNvSpPr>
            <a:spLocks noGrp="1"/>
          </p:cNvSpPr>
          <p:nvPr>
            <p:ph type="title"/>
          </p:nvPr>
        </p:nvSpPr>
        <p:spPr/>
        <p:txBody>
          <a:bodyPr/>
          <a:lstStyle/>
          <a:p>
            <a:r>
              <a:rPr lang="en-US"/>
              <a:t>What is privilege?</a:t>
            </a:r>
          </a:p>
        </p:txBody>
      </p:sp>
      <p:pic>
        <p:nvPicPr>
          <p:cNvPr id="2050" name="Picture 2">
            <a:extLst>
              <a:ext uri="{FF2B5EF4-FFF2-40B4-BE49-F238E27FC236}">
                <a16:creationId xmlns:a16="http://schemas.microsoft.com/office/drawing/2014/main" id="{A40FAD91-0F87-4819-8827-B2D36AA19C7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85925" y="1685106"/>
            <a:ext cx="8952100" cy="4468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10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Privilege Walk Exercise</a:t>
            </a:r>
          </a:p>
        </p:txBody>
      </p:sp>
      <p:sp>
        <p:nvSpPr>
          <p:cNvPr id="4" name="Text Placeholder 3"/>
          <p:cNvSpPr>
            <a:spLocks noGrp="1"/>
          </p:cNvSpPr>
          <p:nvPr>
            <p:ph type="body" sz="half" idx="2"/>
          </p:nvPr>
        </p:nvSpPr>
        <p:spPr/>
        <p:txBody>
          <a:bodyPr>
            <a:normAutofit/>
          </a:bodyPr>
          <a:lstStyle/>
          <a:p>
            <a:r>
              <a:rPr lang="en-US" sz="3200" dirty="0"/>
              <a:t>Watch the video. </a:t>
            </a:r>
          </a:p>
          <a:p>
            <a:r>
              <a:rPr lang="en-US" sz="3200" dirty="0"/>
              <a:t>What themes appear?</a:t>
            </a:r>
          </a:p>
          <a:p>
            <a:endParaRPr lang="en-US" sz="3200" dirty="0"/>
          </a:p>
          <a:p>
            <a:r>
              <a:rPr lang="en-US" sz="3200" dirty="0"/>
              <a:t>What types of privilege can you identify?</a:t>
            </a:r>
          </a:p>
        </p:txBody>
      </p:sp>
      <p:pic>
        <p:nvPicPr>
          <p:cNvPr id="7" name="Online Media 6" title="What Is Privilege?">
            <a:hlinkClick r:id="" action="ppaction://media"/>
            <a:extLst>
              <a:ext uri="{FF2B5EF4-FFF2-40B4-BE49-F238E27FC236}">
                <a16:creationId xmlns:a16="http://schemas.microsoft.com/office/drawing/2014/main" id="{41881AAC-ECB2-4024-A432-EB00540C7A2E}"/>
              </a:ext>
            </a:extLst>
          </p:cNvPr>
          <p:cNvPicPr>
            <a:picLocks noRot="1" noChangeAspect="1"/>
          </p:cNvPicPr>
          <p:nvPr>
            <a:videoFile r:link="rId1"/>
          </p:nvPr>
        </p:nvPicPr>
        <p:blipFill>
          <a:blip r:embed="rId4"/>
          <a:stretch>
            <a:fillRect/>
          </a:stretch>
        </p:blipFill>
        <p:spPr>
          <a:xfrm>
            <a:off x="4501896" y="1978818"/>
            <a:ext cx="6781799" cy="3814762"/>
          </a:xfrm>
          <a:prstGeom prst="rect">
            <a:avLst/>
          </a:prstGeom>
        </p:spPr>
      </p:pic>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9240D-4881-4240-89A7-7BCFFDBE0A8C}"/>
              </a:ext>
            </a:extLst>
          </p:cNvPr>
          <p:cNvSpPr>
            <a:spLocks noGrp="1"/>
          </p:cNvSpPr>
          <p:nvPr>
            <p:ph type="title"/>
          </p:nvPr>
        </p:nvSpPr>
        <p:spPr/>
        <p:txBody>
          <a:bodyPr/>
          <a:lstStyle/>
          <a:p>
            <a:r>
              <a:rPr lang="en-US"/>
              <a:t>Common Types of Privilege</a:t>
            </a:r>
          </a:p>
        </p:txBody>
      </p:sp>
      <p:sp>
        <p:nvSpPr>
          <p:cNvPr id="3" name="Content Placeholder 2">
            <a:extLst>
              <a:ext uri="{FF2B5EF4-FFF2-40B4-BE49-F238E27FC236}">
                <a16:creationId xmlns:a16="http://schemas.microsoft.com/office/drawing/2014/main" id="{E78774B5-9043-4FA5-A9D2-02E0097A885F}"/>
              </a:ext>
            </a:extLst>
          </p:cNvPr>
          <p:cNvSpPr>
            <a:spLocks noGrp="1"/>
          </p:cNvSpPr>
          <p:nvPr>
            <p:ph idx="1"/>
          </p:nvPr>
        </p:nvSpPr>
        <p:spPr>
          <a:xfrm>
            <a:off x="1104900" y="1600200"/>
            <a:ext cx="3970020" cy="4572000"/>
          </a:xfrm>
        </p:spPr>
        <p:txBody>
          <a:bodyPr/>
          <a:lstStyle/>
          <a:p>
            <a:r>
              <a:rPr lang="en-US" dirty="0"/>
              <a:t>White Privilege</a:t>
            </a:r>
          </a:p>
          <a:p>
            <a:r>
              <a:rPr lang="en-US" dirty="0"/>
              <a:t>Heterosexual Privilege</a:t>
            </a:r>
          </a:p>
          <a:p>
            <a:r>
              <a:rPr lang="en-US" dirty="0"/>
              <a:t>Religious Privilege</a:t>
            </a:r>
          </a:p>
          <a:p>
            <a:r>
              <a:rPr lang="en-US" dirty="0"/>
              <a:t>Socio-economic Privilege</a:t>
            </a:r>
          </a:p>
          <a:p>
            <a:r>
              <a:rPr lang="en-US" dirty="0"/>
              <a:t>Gender Privilege</a:t>
            </a:r>
          </a:p>
          <a:p>
            <a:r>
              <a:rPr lang="en-US" dirty="0"/>
              <a:t>Able-bodied Privilege</a:t>
            </a:r>
          </a:p>
          <a:p>
            <a:r>
              <a:rPr lang="en-US" dirty="0"/>
              <a:t>Cisgender Privilege</a:t>
            </a:r>
          </a:p>
          <a:p>
            <a:r>
              <a:rPr lang="en-US" dirty="0"/>
              <a:t>Colorism</a:t>
            </a:r>
          </a:p>
          <a:p>
            <a:r>
              <a:rPr lang="en-US" dirty="0"/>
              <a:t>And many more!</a:t>
            </a:r>
          </a:p>
        </p:txBody>
      </p:sp>
      <p:graphicFrame>
        <p:nvGraphicFramePr>
          <p:cNvPr id="5" name="Diagram 4">
            <a:extLst>
              <a:ext uri="{FF2B5EF4-FFF2-40B4-BE49-F238E27FC236}">
                <a16:creationId xmlns:a16="http://schemas.microsoft.com/office/drawing/2014/main" id="{C4D19399-BBBC-4628-A916-CD27D2AC0938}"/>
              </a:ext>
            </a:extLst>
          </p:cNvPr>
          <p:cNvGraphicFramePr/>
          <p:nvPr>
            <p:extLst>
              <p:ext uri="{D42A27DB-BD31-4B8C-83A1-F6EECF244321}">
                <p14:modId xmlns:p14="http://schemas.microsoft.com/office/powerpoint/2010/main" val="974909276"/>
              </p:ext>
            </p:extLst>
          </p:nvPr>
        </p:nvGraphicFramePr>
        <p:xfrm>
          <a:off x="6757758" y="2003217"/>
          <a:ext cx="4604906" cy="3765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251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F0625-BEF3-4D6F-859F-E3F3C022F488}"/>
              </a:ext>
            </a:extLst>
          </p:cNvPr>
          <p:cNvSpPr>
            <a:spLocks noGrp="1"/>
          </p:cNvSpPr>
          <p:nvPr>
            <p:ph type="title"/>
          </p:nvPr>
        </p:nvSpPr>
        <p:spPr>
          <a:xfrm>
            <a:off x="6538080" y="2393559"/>
            <a:ext cx="4645250" cy="2889114"/>
          </a:xfrm>
        </p:spPr>
        <p:txBody>
          <a:bodyPr vert="horz" lIns="91440" tIns="45720" rIns="91440" bIns="45720" rtlCol="0" anchor="b">
            <a:noAutofit/>
          </a:bodyPr>
          <a:lstStyle/>
          <a:p>
            <a:r>
              <a:rPr lang="en-US" sz="2400" dirty="0"/>
              <a:t>As a child, Winnie Harlow was shunned for having vitiligo, a condition that causes loss of skin color. Now she is a top model.</a:t>
            </a:r>
            <a:br>
              <a:rPr lang="en-US" sz="2400" dirty="0"/>
            </a:br>
            <a:br>
              <a:rPr lang="en-US" sz="2400" dirty="0"/>
            </a:br>
            <a:r>
              <a:rPr lang="en-US" sz="2400" b="0" i="0" dirty="0">
                <a:effectLst/>
              </a:rPr>
              <a:t>I'm not a 'Vitiligo model,'" Harlow wrote. "I am Winnie. I am a model. And I happen to have Vitiligo. Stop putting these titles on me or anyone else.”</a:t>
            </a:r>
            <a:endParaRPr lang="en-US" sz="2400" dirty="0"/>
          </a:p>
        </p:txBody>
      </p:sp>
      <p:sp>
        <p:nvSpPr>
          <p:cNvPr id="192" name="Freeform: Shape 19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2" name="Picture 4">
            <a:extLst>
              <a:ext uri="{FF2B5EF4-FFF2-40B4-BE49-F238E27FC236}">
                <a16:creationId xmlns:a16="http://schemas.microsoft.com/office/drawing/2014/main" id="{27B0C19B-A301-411B-AEA6-F61D0AF9F504}"/>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357" r="2" b="12410"/>
          <a:stretch/>
        </p:blipFill>
        <p:spPr bwMode="auto">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7925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668BC-5DA8-4C12-A2F9-5639EA8FE0A6}"/>
              </a:ext>
            </a:extLst>
          </p:cNvPr>
          <p:cNvSpPr>
            <a:spLocks noGrp="1"/>
          </p:cNvSpPr>
          <p:nvPr>
            <p:ph type="title"/>
          </p:nvPr>
        </p:nvSpPr>
        <p:spPr/>
        <p:txBody>
          <a:bodyPr/>
          <a:lstStyle/>
          <a:p>
            <a:r>
              <a:rPr lang="en-US"/>
              <a:t>Intersectionality</a:t>
            </a:r>
          </a:p>
        </p:txBody>
      </p:sp>
      <p:pic>
        <p:nvPicPr>
          <p:cNvPr id="5122" name="Picture 2">
            <a:extLst>
              <a:ext uri="{FF2B5EF4-FFF2-40B4-BE49-F238E27FC236}">
                <a16:creationId xmlns:a16="http://schemas.microsoft.com/office/drawing/2014/main" id="{F1366427-A327-41D4-93D8-9C05D4C73B3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53367" y="1938338"/>
            <a:ext cx="5290271" cy="41566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3A98053-B9BC-4462-BE31-306F4451FE3B}"/>
              </a:ext>
            </a:extLst>
          </p:cNvPr>
          <p:cNvSpPr txBox="1"/>
          <p:nvPr/>
        </p:nvSpPr>
        <p:spPr>
          <a:xfrm>
            <a:off x="6815138" y="1508279"/>
            <a:ext cx="3705225" cy="2862322"/>
          </a:xfrm>
          <a:prstGeom prst="rect">
            <a:avLst/>
          </a:prstGeom>
          <a:noFill/>
        </p:spPr>
        <p:txBody>
          <a:bodyPr wrap="square" rtlCol="0">
            <a:spAutoFit/>
          </a:bodyPr>
          <a:lstStyle/>
          <a:p>
            <a:r>
              <a:rPr lang="en-US" sz="2000" dirty="0"/>
              <a:t>Each person’s identity is complex and made up of several different components. We call that Intersectionality.</a:t>
            </a:r>
          </a:p>
          <a:p>
            <a:endParaRPr lang="en-US" sz="2000" dirty="0"/>
          </a:p>
          <a:p>
            <a:r>
              <a:rPr lang="en-US" sz="2000" dirty="0"/>
              <a:t>Because of this-</a:t>
            </a:r>
          </a:p>
          <a:p>
            <a:pPr marL="285750" indent="-285750">
              <a:buFont typeface="Arial" panose="020B0604020202020204" pitchFamily="34" charset="0"/>
              <a:buChar char="•"/>
            </a:pPr>
            <a:r>
              <a:rPr lang="en-US" sz="2000" dirty="0"/>
              <a:t>People may experience privileged in some areas but lack of privilege in others</a:t>
            </a:r>
          </a:p>
        </p:txBody>
      </p:sp>
    </p:spTree>
    <p:extLst>
      <p:ext uri="{BB962C8B-B14F-4D97-AF65-F5344CB8AC3E}">
        <p14:creationId xmlns:p14="http://schemas.microsoft.com/office/powerpoint/2010/main" val="3532487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EBA493F80BFCB43867CDEBFCD560C95" ma:contentTypeVersion="9" ma:contentTypeDescription="Create a new document." ma:contentTypeScope="" ma:versionID="7275020f4c0f251b44d733fc6a999a7f">
  <xsd:schema xmlns:xsd="http://www.w3.org/2001/XMLSchema" xmlns:xs="http://www.w3.org/2001/XMLSchema" xmlns:p="http://schemas.microsoft.com/office/2006/metadata/properties" xmlns:ns2="e021116e-70b5-4dea-976a-806e996dba5c" xmlns:ns3="4259f52f-4b71-47bc-aac8-de2b0f5da881" targetNamespace="http://schemas.microsoft.com/office/2006/metadata/properties" ma:root="true" ma:fieldsID="f4cf8b7d47154cb13d3431a6b8bd24bd" ns2:_="" ns3:_="">
    <xsd:import namespace="e021116e-70b5-4dea-976a-806e996dba5c"/>
    <xsd:import namespace="4259f52f-4b71-47bc-aac8-de2b0f5da8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21116e-70b5-4dea-976a-806e996dba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59f52f-4b71-47bc-aac8-de2b0f5da88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B0F824D-254E-4ED1-A825-87EF9A33AE02}">
  <ds:schemaRefs>
    <ds:schemaRef ds:uri="http://schemas.microsoft.com/sharepoint/v3/contenttype/forms"/>
  </ds:schemaRefs>
</ds:datastoreItem>
</file>

<file path=customXml/itemProps2.xml><?xml version="1.0" encoding="utf-8"?>
<ds:datastoreItem xmlns:ds="http://schemas.openxmlformats.org/officeDocument/2006/customXml" ds:itemID="{1DFCCA94-8D13-4665-B3FA-E87C759ECB28}">
  <ds:schemaRefs>
    <ds:schemaRef ds:uri="4259f52f-4b71-47bc-aac8-de2b0f5da881"/>
    <ds:schemaRef ds:uri="e021116e-70b5-4dea-976a-806e996dba5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8361AE0-9CE2-44EC-84D6-B0A5B99749E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18</TotalTime>
  <Words>634</Words>
  <Application>Microsoft Office PowerPoint</Application>
  <PresentationFormat>Widescreen</PresentationFormat>
  <Paragraphs>95</Paragraphs>
  <Slides>14</Slides>
  <Notes>11</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Euphemia</vt:lpstr>
      <vt:lpstr>Plantagenet Cherokee</vt:lpstr>
      <vt:lpstr>Rockwell</vt:lpstr>
      <vt:lpstr>Wingdings</vt:lpstr>
      <vt:lpstr>Academic Literature 16x9</vt:lpstr>
      <vt:lpstr>Privilege 101</vt:lpstr>
      <vt:lpstr>Check-In</vt:lpstr>
      <vt:lpstr>Objectives</vt:lpstr>
      <vt:lpstr>The phrase “check your privilege” is popular. But what does that mean?</vt:lpstr>
      <vt:lpstr>What is privilege?</vt:lpstr>
      <vt:lpstr>Privilege Walk Exercise</vt:lpstr>
      <vt:lpstr>Common Types of Privilege</vt:lpstr>
      <vt:lpstr>As a child, Winnie Harlow was shunned for having vitiligo, a condition that causes loss of skin color. Now she is a top model.  I'm not a 'Vitiligo model,'" Harlow wrote. "I am Winnie. I am a model. And I happen to have Vitiligo. Stop putting these titles on me or anyone else.”</vt:lpstr>
      <vt:lpstr>Intersectionality</vt:lpstr>
      <vt:lpstr>Visible v. Invisible Identities</vt:lpstr>
      <vt:lpstr>How can you help? By being a good ally!</vt:lpstr>
      <vt:lpstr>5 Tips for Being an Ally</vt:lpstr>
      <vt:lpstr>Human Relations, Diversity &amp; Equity</vt:lpstr>
      <vt:lpstr>Teacher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Privilege 101</dc:title>
  <dc:creator>Chiasson, Judy</dc:creator>
  <cp:lastModifiedBy>Gomez, Julie</cp:lastModifiedBy>
  <cp:revision>5</cp:revision>
  <dcterms:created xsi:type="dcterms:W3CDTF">2020-09-07T16:17:06Z</dcterms:created>
  <dcterms:modified xsi:type="dcterms:W3CDTF">2022-08-02T20:56:07Z</dcterms:modified>
</cp:coreProperties>
</file>